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8" r:id="rId1"/>
  </p:sldMasterIdLst>
  <p:notesMasterIdLst>
    <p:notesMasterId r:id="rId15"/>
  </p:notesMasterIdLst>
  <p:sldIdLst>
    <p:sldId id="256" r:id="rId2"/>
    <p:sldId id="257" r:id="rId3"/>
    <p:sldId id="301" r:id="rId4"/>
    <p:sldId id="302" r:id="rId5"/>
    <p:sldId id="304" r:id="rId6"/>
    <p:sldId id="305" r:id="rId7"/>
    <p:sldId id="306" r:id="rId8"/>
    <p:sldId id="307" r:id="rId9"/>
    <p:sldId id="308" r:id="rId10"/>
    <p:sldId id="309" r:id="rId11"/>
    <p:sldId id="262" r:id="rId12"/>
    <p:sldId id="303" r:id="rId13"/>
    <p:sldId id="282" r:id="rId14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D7D75AF-1828-4D5D-AEB5-5EA8F9DCB2BE}">
  <a:tblStyle styleId="{2D7D75AF-1828-4D5D-AEB5-5EA8F9DCB2B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1517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arshit Gupta" userId="18129bdf2e8165be" providerId="LiveId" clId="{57A143DC-0109-497D-AA35-64F8224B0717}"/>
    <pc:docChg chg="undo redo custSel addSld delSld modSld sldOrd">
      <pc:chgData name="Harshit Gupta" userId="18129bdf2e8165be" providerId="LiveId" clId="{57A143DC-0109-497D-AA35-64F8224B0717}" dt="2023-03-20T18:27:42.765" v="4112" actId="255"/>
      <pc:docMkLst>
        <pc:docMk/>
      </pc:docMkLst>
      <pc:sldChg chg="modSp mod">
        <pc:chgData name="Harshit Gupta" userId="18129bdf2e8165be" providerId="LiveId" clId="{57A143DC-0109-497D-AA35-64F8224B0717}" dt="2023-03-18T09:13:54.010" v="2618" actId="255"/>
        <pc:sldMkLst>
          <pc:docMk/>
          <pc:sldMk cId="0" sldId="257"/>
        </pc:sldMkLst>
        <pc:spChg chg="mod">
          <ac:chgData name="Harshit Gupta" userId="18129bdf2e8165be" providerId="LiveId" clId="{57A143DC-0109-497D-AA35-64F8224B0717}" dt="2023-03-18T09:13:54.010" v="2618" actId="255"/>
          <ac:spMkLst>
            <pc:docMk/>
            <pc:sldMk cId="0" sldId="257"/>
            <ac:spMk id="507" creationId="{00000000-0000-0000-0000-000000000000}"/>
          </ac:spMkLst>
        </pc:spChg>
      </pc:sldChg>
      <pc:sldChg chg="del">
        <pc:chgData name="Harshit Gupta" userId="18129bdf2e8165be" providerId="LiveId" clId="{57A143DC-0109-497D-AA35-64F8224B0717}" dt="2023-03-18T09:25:50.527" v="2691" actId="2696"/>
        <pc:sldMkLst>
          <pc:docMk/>
          <pc:sldMk cId="0" sldId="261"/>
        </pc:sldMkLst>
      </pc:sldChg>
      <pc:sldChg chg="modSp mod">
        <pc:chgData name="Harshit Gupta" userId="18129bdf2e8165be" providerId="LiveId" clId="{57A143DC-0109-497D-AA35-64F8224B0717}" dt="2023-03-18T09:27:03.002" v="2734" actId="20577"/>
        <pc:sldMkLst>
          <pc:docMk/>
          <pc:sldMk cId="0" sldId="262"/>
        </pc:sldMkLst>
        <pc:spChg chg="mod">
          <ac:chgData name="Harshit Gupta" userId="18129bdf2e8165be" providerId="LiveId" clId="{57A143DC-0109-497D-AA35-64F8224B0717}" dt="2023-03-18T09:27:00.081" v="2732" actId="20577"/>
          <ac:spMkLst>
            <pc:docMk/>
            <pc:sldMk cId="0" sldId="262"/>
            <ac:spMk id="652" creationId="{00000000-0000-0000-0000-000000000000}"/>
          </ac:spMkLst>
        </pc:spChg>
        <pc:spChg chg="mod">
          <ac:chgData name="Harshit Gupta" userId="18129bdf2e8165be" providerId="LiveId" clId="{57A143DC-0109-497D-AA35-64F8224B0717}" dt="2023-03-18T09:27:03.002" v="2734" actId="20577"/>
          <ac:spMkLst>
            <pc:docMk/>
            <pc:sldMk cId="0" sldId="262"/>
            <ac:spMk id="654" creationId="{00000000-0000-0000-0000-000000000000}"/>
          </ac:spMkLst>
        </pc:spChg>
      </pc:sldChg>
      <pc:sldChg chg="ord">
        <pc:chgData name="Harshit Gupta" userId="18129bdf2e8165be" providerId="LiveId" clId="{57A143DC-0109-497D-AA35-64F8224B0717}" dt="2023-03-18T09:25:59.136" v="2697"/>
        <pc:sldMkLst>
          <pc:docMk/>
          <pc:sldMk cId="0" sldId="282"/>
        </pc:sldMkLst>
      </pc:sldChg>
      <pc:sldChg chg="modSp mod ord">
        <pc:chgData name="Harshit Gupta" userId="18129bdf2e8165be" providerId="LiveId" clId="{57A143DC-0109-497D-AA35-64F8224B0717}" dt="2023-03-19T14:58:31.551" v="3598"/>
        <pc:sldMkLst>
          <pc:docMk/>
          <pc:sldMk cId="656940203" sldId="301"/>
        </pc:sldMkLst>
        <pc:spChg chg="mod">
          <ac:chgData name="Harshit Gupta" userId="18129bdf2e8165be" providerId="LiveId" clId="{57A143DC-0109-497D-AA35-64F8224B0717}" dt="2023-03-18T07:44:56.960" v="377" actId="255"/>
          <ac:spMkLst>
            <pc:docMk/>
            <pc:sldMk cId="656940203" sldId="301"/>
            <ac:spMk id="2" creationId="{F10D818D-A708-4088-3C84-7DB17635BC46}"/>
          </ac:spMkLst>
        </pc:spChg>
        <pc:spChg chg="mod">
          <ac:chgData name="Harshit Gupta" userId="18129bdf2e8165be" providerId="LiveId" clId="{57A143DC-0109-497D-AA35-64F8224B0717}" dt="2023-03-18T07:40:43.739" v="371" actId="20577"/>
          <ac:spMkLst>
            <pc:docMk/>
            <pc:sldMk cId="656940203" sldId="301"/>
            <ac:spMk id="3" creationId="{92CBBA9C-A367-F6C9-B009-64109B165423}"/>
          </ac:spMkLst>
        </pc:spChg>
      </pc:sldChg>
      <pc:sldChg chg="modSp mod">
        <pc:chgData name="Harshit Gupta" userId="18129bdf2e8165be" providerId="LiveId" clId="{57A143DC-0109-497D-AA35-64F8224B0717}" dt="2023-03-18T09:23:01.218" v="2689" actId="20577"/>
        <pc:sldMkLst>
          <pc:docMk/>
          <pc:sldMk cId="2320976039" sldId="302"/>
        </pc:sldMkLst>
        <pc:spChg chg="mod">
          <ac:chgData name="Harshit Gupta" userId="18129bdf2e8165be" providerId="LiveId" clId="{57A143DC-0109-497D-AA35-64F8224B0717}" dt="2023-03-18T09:23:01.218" v="2689" actId="20577"/>
          <ac:spMkLst>
            <pc:docMk/>
            <pc:sldMk cId="2320976039" sldId="302"/>
            <ac:spMk id="2" creationId="{CC4113DA-DBA1-F78A-719A-475C865871E9}"/>
          </ac:spMkLst>
        </pc:spChg>
        <pc:spChg chg="mod">
          <ac:chgData name="Harshit Gupta" userId="18129bdf2e8165be" providerId="LiveId" clId="{57A143DC-0109-497D-AA35-64F8224B0717}" dt="2023-03-18T07:46:09.017" v="457" actId="20577"/>
          <ac:spMkLst>
            <pc:docMk/>
            <pc:sldMk cId="2320976039" sldId="302"/>
            <ac:spMk id="3" creationId="{3E57FDF8-DBEE-3230-EAA2-F25EEC1101DF}"/>
          </ac:spMkLst>
        </pc:spChg>
        <pc:spChg chg="mod">
          <ac:chgData name="Harshit Gupta" userId="18129bdf2e8165be" providerId="LiveId" clId="{57A143DC-0109-497D-AA35-64F8224B0717}" dt="2023-03-18T07:45:39.948" v="453" actId="1076"/>
          <ac:spMkLst>
            <pc:docMk/>
            <pc:sldMk cId="2320976039" sldId="302"/>
            <ac:spMk id="15" creationId="{F392BF34-CBDE-BA1C-882A-E2B28213FFAB}"/>
          </ac:spMkLst>
        </pc:spChg>
        <pc:spChg chg="mod">
          <ac:chgData name="Harshit Gupta" userId="18129bdf2e8165be" providerId="LiveId" clId="{57A143DC-0109-497D-AA35-64F8224B0717}" dt="2023-03-18T07:45:44.886" v="454" actId="1076"/>
          <ac:spMkLst>
            <pc:docMk/>
            <pc:sldMk cId="2320976039" sldId="302"/>
            <ac:spMk id="17" creationId="{9CD111C9-5A41-492E-CAF1-09CC6C5F906A}"/>
          </ac:spMkLst>
        </pc:spChg>
      </pc:sldChg>
      <pc:sldChg chg="modSp mod ord">
        <pc:chgData name="Harshit Gupta" userId="18129bdf2e8165be" providerId="LiveId" clId="{57A143DC-0109-497D-AA35-64F8224B0717}" dt="2023-03-18T09:26:14.269" v="2705" actId="20577"/>
        <pc:sldMkLst>
          <pc:docMk/>
          <pc:sldMk cId="2692118509" sldId="303"/>
        </pc:sldMkLst>
        <pc:spChg chg="mod">
          <ac:chgData name="Harshit Gupta" userId="18129bdf2e8165be" providerId="LiveId" clId="{57A143DC-0109-497D-AA35-64F8224B0717}" dt="2023-03-18T09:26:14.269" v="2705" actId="20577"/>
          <ac:spMkLst>
            <pc:docMk/>
            <pc:sldMk cId="2692118509" sldId="303"/>
            <ac:spMk id="3" creationId="{7AA50708-1838-BCA4-C006-5F5DC9E996B9}"/>
          </ac:spMkLst>
        </pc:spChg>
      </pc:sldChg>
      <pc:sldChg chg="modSp new mod">
        <pc:chgData name="Harshit Gupta" userId="18129bdf2e8165be" providerId="LiveId" clId="{57A143DC-0109-497D-AA35-64F8224B0717}" dt="2023-03-20T18:27:42.765" v="4112" actId="255"/>
        <pc:sldMkLst>
          <pc:docMk/>
          <pc:sldMk cId="2030920660" sldId="304"/>
        </pc:sldMkLst>
        <pc:spChg chg="mod">
          <ac:chgData name="Harshit Gupta" userId="18129bdf2e8165be" providerId="LiveId" clId="{57A143DC-0109-497D-AA35-64F8224B0717}" dt="2023-03-20T18:27:42.765" v="4112" actId="255"/>
          <ac:spMkLst>
            <pc:docMk/>
            <pc:sldMk cId="2030920660" sldId="304"/>
            <ac:spMk id="2" creationId="{01B68645-B947-BF87-BCF6-ACE8AB87FE50}"/>
          </ac:spMkLst>
        </pc:spChg>
        <pc:spChg chg="mod">
          <ac:chgData name="Harshit Gupta" userId="18129bdf2e8165be" providerId="LiveId" clId="{57A143DC-0109-497D-AA35-64F8224B0717}" dt="2023-03-18T08:30:29.196" v="1445" actId="20577"/>
          <ac:spMkLst>
            <pc:docMk/>
            <pc:sldMk cId="2030920660" sldId="304"/>
            <ac:spMk id="3" creationId="{303CF686-AF01-8F88-B77E-BA8C1D37AFAD}"/>
          </ac:spMkLst>
        </pc:spChg>
      </pc:sldChg>
      <pc:sldChg chg="new del">
        <pc:chgData name="Harshit Gupta" userId="18129bdf2e8165be" providerId="LiveId" clId="{57A143DC-0109-497D-AA35-64F8224B0717}" dt="2023-03-18T07:31:30.376" v="157" actId="680"/>
        <pc:sldMkLst>
          <pc:docMk/>
          <pc:sldMk cId="2146177657" sldId="304"/>
        </pc:sldMkLst>
      </pc:sldChg>
      <pc:sldChg chg="modSp new mod">
        <pc:chgData name="Harshit Gupta" userId="18129bdf2e8165be" providerId="LiveId" clId="{57A143DC-0109-497D-AA35-64F8224B0717}" dt="2023-03-18T09:23:44.277" v="2690" actId="20577"/>
        <pc:sldMkLst>
          <pc:docMk/>
          <pc:sldMk cId="723986218" sldId="305"/>
        </pc:sldMkLst>
        <pc:spChg chg="mod">
          <ac:chgData name="Harshit Gupta" userId="18129bdf2e8165be" providerId="LiveId" clId="{57A143DC-0109-497D-AA35-64F8224B0717}" dt="2023-03-18T09:23:44.277" v="2690" actId="20577"/>
          <ac:spMkLst>
            <pc:docMk/>
            <pc:sldMk cId="723986218" sldId="305"/>
            <ac:spMk id="2" creationId="{755AE7E6-5BE7-7DE4-F4ED-7AACEC46B123}"/>
          </ac:spMkLst>
        </pc:spChg>
        <pc:spChg chg="mod">
          <ac:chgData name="Harshit Gupta" userId="18129bdf2e8165be" providerId="LiveId" clId="{57A143DC-0109-497D-AA35-64F8224B0717}" dt="2023-03-18T08:41:21.941" v="1960" actId="20577"/>
          <ac:spMkLst>
            <pc:docMk/>
            <pc:sldMk cId="723986218" sldId="305"/>
            <ac:spMk id="3" creationId="{0A62DFAB-D876-2C77-C9A5-2E65BDA5B5C1}"/>
          </ac:spMkLst>
        </pc:spChg>
      </pc:sldChg>
      <pc:sldChg chg="modSp new mod">
        <pc:chgData name="Harshit Gupta" userId="18129bdf2e8165be" providerId="LiveId" clId="{57A143DC-0109-497D-AA35-64F8224B0717}" dt="2023-03-18T09:07:17.276" v="2541" actId="255"/>
        <pc:sldMkLst>
          <pc:docMk/>
          <pc:sldMk cId="350929504" sldId="306"/>
        </pc:sldMkLst>
        <pc:spChg chg="mod">
          <ac:chgData name="Harshit Gupta" userId="18129bdf2e8165be" providerId="LiveId" clId="{57A143DC-0109-497D-AA35-64F8224B0717}" dt="2023-03-18T09:07:17.276" v="2541" actId="255"/>
          <ac:spMkLst>
            <pc:docMk/>
            <pc:sldMk cId="350929504" sldId="306"/>
            <ac:spMk id="2" creationId="{C2D8F98F-1266-B56D-F742-DB2243E2E6E2}"/>
          </ac:spMkLst>
        </pc:spChg>
        <pc:spChg chg="mod">
          <ac:chgData name="Harshit Gupta" userId="18129bdf2e8165be" providerId="LiveId" clId="{57A143DC-0109-497D-AA35-64F8224B0717}" dt="2023-03-18T09:01:28.640" v="2319" actId="255"/>
          <ac:spMkLst>
            <pc:docMk/>
            <pc:sldMk cId="350929504" sldId="306"/>
            <ac:spMk id="3" creationId="{7BFE9EF3-C17A-DDDE-DD7A-704B58FA0E84}"/>
          </ac:spMkLst>
        </pc:spChg>
      </pc:sldChg>
      <pc:sldChg chg="addSp modSp new mod">
        <pc:chgData name="Harshit Gupta" userId="18129bdf2e8165be" providerId="LiveId" clId="{57A143DC-0109-497D-AA35-64F8224B0717}" dt="2023-03-20T07:42:54.481" v="3956" actId="14100"/>
        <pc:sldMkLst>
          <pc:docMk/>
          <pc:sldMk cId="2948651581" sldId="307"/>
        </pc:sldMkLst>
        <pc:spChg chg="mod">
          <ac:chgData name="Harshit Gupta" userId="18129bdf2e8165be" providerId="LiveId" clId="{57A143DC-0109-497D-AA35-64F8224B0717}" dt="2023-03-20T07:42:23.089" v="3949" actId="14100"/>
          <ac:spMkLst>
            <pc:docMk/>
            <pc:sldMk cId="2948651581" sldId="307"/>
            <ac:spMk id="2" creationId="{470BC4FA-3477-3FAD-3B89-33B054E52178}"/>
          </ac:spMkLst>
        </pc:spChg>
        <pc:spChg chg="mod">
          <ac:chgData name="Harshit Gupta" userId="18129bdf2e8165be" providerId="LiveId" clId="{57A143DC-0109-497D-AA35-64F8224B0717}" dt="2023-03-20T07:38:36.279" v="3903" actId="1076"/>
          <ac:spMkLst>
            <pc:docMk/>
            <pc:sldMk cId="2948651581" sldId="307"/>
            <ac:spMk id="3" creationId="{52BBECD5-0782-DA76-28CD-E6814D10C9D3}"/>
          </ac:spMkLst>
        </pc:spChg>
        <pc:picChg chg="add mod">
          <ac:chgData name="Harshit Gupta" userId="18129bdf2e8165be" providerId="LiveId" clId="{57A143DC-0109-497D-AA35-64F8224B0717}" dt="2023-03-20T07:41:44.404" v="3944" actId="1076"/>
          <ac:picMkLst>
            <pc:docMk/>
            <pc:sldMk cId="2948651581" sldId="307"/>
            <ac:picMk id="5" creationId="{636D9645-17F6-2BC1-E2F7-8DF66C47A1EB}"/>
          </ac:picMkLst>
        </pc:picChg>
        <pc:picChg chg="add mod">
          <ac:chgData name="Harshit Gupta" userId="18129bdf2e8165be" providerId="LiveId" clId="{57A143DC-0109-497D-AA35-64F8224B0717}" dt="2023-03-20T07:41:41.973" v="3943" actId="1076"/>
          <ac:picMkLst>
            <pc:docMk/>
            <pc:sldMk cId="2948651581" sldId="307"/>
            <ac:picMk id="7" creationId="{CD843508-C296-70E8-72E0-A0647348176B}"/>
          </ac:picMkLst>
        </pc:picChg>
        <pc:picChg chg="add mod">
          <ac:chgData name="Harshit Gupta" userId="18129bdf2e8165be" providerId="LiveId" clId="{57A143DC-0109-497D-AA35-64F8224B0717}" dt="2023-03-20T07:42:48.430" v="3955" actId="14100"/>
          <ac:picMkLst>
            <pc:docMk/>
            <pc:sldMk cId="2948651581" sldId="307"/>
            <ac:picMk id="9" creationId="{5C29AF93-0EB3-985C-BE1B-2BC8DFE58E03}"/>
          </ac:picMkLst>
        </pc:picChg>
        <pc:picChg chg="add mod">
          <ac:chgData name="Harshit Gupta" userId="18129bdf2e8165be" providerId="LiveId" clId="{57A143DC-0109-497D-AA35-64F8224B0717}" dt="2023-03-20T07:42:40.164" v="3953" actId="1076"/>
          <ac:picMkLst>
            <pc:docMk/>
            <pc:sldMk cId="2948651581" sldId="307"/>
            <ac:picMk id="11" creationId="{60E9C0F6-4569-F5AC-F03F-7316A491D752}"/>
          </ac:picMkLst>
        </pc:picChg>
        <pc:picChg chg="add mod">
          <ac:chgData name="Harshit Gupta" userId="18129bdf2e8165be" providerId="LiveId" clId="{57A143DC-0109-497D-AA35-64F8224B0717}" dt="2023-03-20T07:42:54.481" v="3956" actId="14100"/>
          <ac:picMkLst>
            <pc:docMk/>
            <pc:sldMk cId="2948651581" sldId="307"/>
            <ac:picMk id="13" creationId="{2DD9936E-806B-6E05-8861-DC2F7F14720A}"/>
          </ac:picMkLst>
        </pc:picChg>
      </pc:sldChg>
      <pc:sldChg chg="addSp modSp new mod modAnim">
        <pc:chgData name="Harshit Gupta" userId="18129bdf2e8165be" providerId="LiveId" clId="{57A143DC-0109-497D-AA35-64F8224B0717}" dt="2023-03-20T09:03:45.007" v="4035" actId="14100"/>
        <pc:sldMkLst>
          <pc:docMk/>
          <pc:sldMk cId="844695896" sldId="308"/>
        </pc:sldMkLst>
        <pc:spChg chg="mod">
          <ac:chgData name="Harshit Gupta" userId="18129bdf2e8165be" providerId="LiveId" clId="{57A143DC-0109-497D-AA35-64F8224B0717}" dt="2023-03-20T09:03:31.773" v="4033" actId="14100"/>
          <ac:spMkLst>
            <pc:docMk/>
            <pc:sldMk cId="844695896" sldId="308"/>
            <ac:spMk id="2" creationId="{5A1DC62F-75E7-8AC1-AF6B-DA4ED6FF3ACC}"/>
          </ac:spMkLst>
        </pc:spChg>
        <pc:spChg chg="mod">
          <ac:chgData name="Harshit Gupta" userId="18129bdf2e8165be" providerId="LiveId" clId="{57A143DC-0109-497D-AA35-64F8224B0717}" dt="2023-03-20T09:03:15.382" v="4031" actId="1076"/>
          <ac:spMkLst>
            <pc:docMk/>
            <pc:sldMk cId="844695896" sldId="308"/>
            <ac:spMk id="3" creationId="{C4675237-8BFD-9445-09DC-2D851DF64DB0}"/>
          </ac:spMkLst>
        </pc:spChg>
        <pc:picChg chg="add mod">
          <ac:chgData name="Harshit Gupta" userId="18129bdf2e8165be" providerId="LiveId" clId="{57A143DC-0109-497D-AA35-64F8224B0717}" dt="2023-03-20T09:03:45.007" v="4035" actId="14100"/>
          <ac:picMkLst>
            <pc:docMk/>
            <pc:sldMk cId="844695896" sldId="308"/>
            <ac:picMk id="4" creationId="{00DE098B-3331-9360-EC81-937192D191C7}"/>
          </ac:picMkLst>
        </pc:picChg>
      </pc:sldChg>
      <pc:sldChg chg="modSp new mod">
        <pc:chgData name="Harshit Gupta" userId="18129bdf2e8165be" providerId="LiveId" clId="{57A143DC-0109-497D-AA35-64F8224B0717}" dt="2023-03-18T11:50:52.338" v="3596" actId="255"/>
        <pc:sldMkLst>
          <pc:docMk/>
          <pc:sldMk cId="3077453934" sldId="309"/>
        </pc:sldMkLst>
        <pc:spChg chg="mod">
          <ac:chgData name="Harshit Gupta" userId="18129bdf2e8165be" providerId="LiveId" clId="{57A143DC-0109-497D-AA35-64F8224B0717}" dt="2023-03-18T11:50:52.338" v="3596" actId="255"/>
          <ac:spMkLst>
            <pc:docMk/>
            <pc:sldMk cId="3077453934" sldId="309"/>
            <ac:spMk id="2" creationId="{025AFAC3-CA9A-BAB2-0164-59A2C1781B56}"/>
          </ac:spMkLst>
        </pc:spChg>
        <pc:spChg chg="mod">
          <ac:chgData name="Harshit Gupta" userId="18129bdf2e8165be" providerId="LiveId" clId="{57A143DC-0109-497D-AA35-64F8224B0717}" dt="2023-03-18T09:14:12.152" v="2637" actId="20577"/>
          <ac:spMkLst>
            <pc:docMk/>
            <pc:sldMk cId="3077453934" sldId="309"/>
            <ac:spMk id="3" creationId="{BB1F2BE2-5077-D9E6-C3E4-400F694C17E5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8aa5f3edd5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8aa5f3edd5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6d136aaa59_1_7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6d136aaa59_1_7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g8aaadf6226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9" name="Google Shape;649;g8aaadf6226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5" name="Google Shape;1265;g88be21ea16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6" name="Google Shape;1266;g88be21ea16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521900" y="1195625"/>
            <a:ext cx="4103100" cy="233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3398400" y="3484345"/>
            <a:ext cx="2350200" cy="51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7983209" y="2049387"/>
            <a:ext cx="316605" cy="590201"/>
            <a:chOff x="7975075" y="2414425"/>
            <a:chExt cx="340142" cy="634080"/>
          </a:xfrm>
        </p:grpSpPr>
        <p:sp>
          <p:nvSpPr>
            <p:cNvPr id="12" name="Google Shape;12;p2"/>
            <p:cNvSpPr/>
            <p:nvPr/>
          </p:nvSpPr>
          <p:spPr>
            <a:xfrm>
              <a:off x="7981111" y="2611449"/>
              <a:ext cx="199672" cy="437055"/>
            </a:xfrm>
            <a:custGeom>
              <a:avLst/>
              <a:gdLst/>
              <a:ahLst/>
              <a:cxnLst/>
              <a:rect l="l" t="t" r="r" b="b"/>
              <a:pathLst>
                <a:path w="3537" h="7742" extrusionOk="0">
                  <a:moveTo>
                    <a:pt x="0" y="0"/>
                  </a:moveTo>
                  <a:lnTo>
                    <a:pt x="0" y="2971"/>
                  </a:lnTo>
                  <a:lnTo>
                    <a:pt x="0" y="5984"/>
                  </a:lnTo>
                  <a:cubicBezTo>
                    <a:pt x="0" y="6968"/>
                    <a:pt x="795" y="7742"/>
                    <a:pt x="1758" y="7742"/>
                  </a:cubicBezTo>
                  <a:cubicBezTo>
                    <a:pt x="2741" y="7742"/>
                    <a:pt x="3536" y="6947"/>
                    <a:pt x="3536" y="5984"/>
                  </a:cubicBezTo>
                  <a:lnTo>
                    <a:pt x="3536" y="2971"/>
                  </a:lnTo>
                  <a:lnTo>
                    <a:pt x="3536" y="0"/>
                  </a:lnTo>
                  <a:close/>
                </a:path>
              </a:pathLst>
            </a:custGeom>
            <a:solidFill>
              <a:srgbClr val="B2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7975075" y="2414425"/>
              <a:ext cx="340142" cy="574367"/>
            </a:xfrm>
            <a:custGeom>
              <a:avLst/>
              <a:gdLst/>
              <a:ahLst/>
              <a:cxnLst/>
              <a:rect l="l" t="t" r="r" b="b"/>
              <a:pathLst>
                <a:path w="6320" h="10672" fill="none" extrusionOk="0">
                  <a:moveTo>
                    <a:pt x="5775" y="1"/>
                  </a:moveTo>
                  <a:lnTo>
                    <a:pt x="565" y="1"/>
                  </a:lnTo>
                  <a:cubicBezTo>
                    <a:pt x="272" y="1"/>
                    <a:pt x="0" y="252"/>
                    <a:pt x="0" y="566"/>
                  </a:cubicBezTo>
                  <a:cubicBezTo>
                    <a:pt x="0" y="880"/>
                    <a:pt x="272" y="1131"/>
                    <a:pt x="565" y="1131"/>
                  </a:cubicBezTo>
                  <a:lnTo>
                    <a:pt x="1402" y="1131"/>
                  </a:lnTo>
                  <a:lnTo>
                    <a:pt x="1402" y="8914"/>
                  </a:lnTo>
                  <a:cubicBezTo>
                    <a:pt x="1402" y="9898"/>
                    <a:pt x="2197" y="10672"/>
                    <a:pt x="3160" y="10672"/>
                  </a:cubicBezTo>
                  <a:cubicBezTo>
                    <a:pt x="4143" y="10672"/>
                    <a:pt x="4938" y="9877"/>
                    <a:pt x="4938" y="8914"/>
                  </a:cubicBezTo>
                  <a:lnTo>
                    <a:pt x="4938" y="1131"/>
                  </a:lnTo>
                  <a:lnTo>
                    <a:pt x="5775" y="1131"/>
                  </a:lnTo>
                  <a:cubicBezTo>
                    <a:pt x="6068" y="1131"/>
                    <a:pt x="6319" y="880"/>
                    <a:pt x="6319" y="566"/>
                  </a:cubicBezTo>
                  <a:cubicBezTo>
                    <a:pt x="6319" y="252"/>
                    <a:pt x="6068" y="1"/>
                    <a:pt x="5775" y="1"/>
                  </a:cubicBezTo>
                  <a:close/>
                </a:path>
              </a:pathLst>
            </a:custGeom>
            <a:noFill/>
            <a:ln w="28575" cap="rnd" cmpd="sng">
              <a:solidFill>
                <a:srgbClr val="231F2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oogle Shape;14;p2"/>
          <p:cNvGrpSpPr/>
          <p:nvPr/>
        </p:nvGrpSpPr>
        <p:grpSpPr>
          <a:xfrm>
            <a:off x="7263490" y="2722217"/>
            <a:ext cx="300028" cy="305625"/>
            <a:chOff x="11644363" y="2198500"/>
            <a:chExt cx="195675" cy="199325"/>
          </a:xfrm>
        </p:grpSpPr>
        <p:sp>
          <p:nvSpPr>
            <p:cNvPr id="15" name="Google Shape;15;p2"/>
            <p:cNvSpPr/>
            <p:nvPr/>
          </p:nvSpPr>
          <p:spPr>
            <a:xfrm>
              <a:off x="11644363" y="2198500"/>
              <a:ext cx="149650" cy="149625"/>
            </a:xfrm>
            <a:custGeom>
              <a:avLst/>
              <a:gdLst/>
              <a:ahLst/>
              <a:cxnLst/>
              <a:rect l="l" t="t" r="r" b="b"/>
              <a:pathLst>
                <a:path w="5986" h="5985" fill="none" extrusionOk="0">
                  <a:moveTo>
                    <a:pt x="4897" y="4939"/>
                  </a:moveTo>
                  <a:cubicBezTo>
                    <a:pt x="3809" y="5985"/>
                    <a:pt x="2093" y="5964"/>
                    <a:pt x="1047" y="4876"/>
                  </a:cubicBezTo>
                  <a:cubicBezTo>
                    <a:pt x="1" y="3809"/>
                    <a:pt x="22" y="2093"/>
                    <a:pt x="1110" y="1047"/>
                  </a:cubicBezTo>
                  <a:cubicBezTo>
                    <a:pt x="2177" y="1"/>
                    <a:pt x="3893" y="22"/>
                    <a:pt x="4939" y="1089"/>
                  </a:cubicBezTo>
                  <a:cubicBezTo>
                    <a:pt x="5985" y="2177"/>
                    <a:pt x="5964" y="3893"/>
                    <a:pt x="4897" y="4939"/>
                  </a:cubicBezTo>
                  <a:close/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11766788" y="2321950"/>
              <a:ext cx="73250" cy="75875"/>
            </a:xfrm>
            <a:custGeom>
              <a:avLst/>
              <a:gdLst/>
              <a:ahLst/>
              <a:cxnLst/>
              <a:rect l="l" t="t" r="r" b="b"/>
              <a:pathLst>
                <a:path w="2930" h="3035" fill="none" extrusionOk="0">
                  <a:moveTo>
                    <a:pt x="0" y="1"/>
                  </a:moveTo>
                  <a:lnTo>
                    <a:pt x="2929" y="3035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11768338" y="2325625"/>
              <a:ext cx="70125" cy="68025"/>
            </a:xfrm>
            <a:custGeom>
              <a:avLst/>
              <a:gdLst/>
              <a:ahLst/>
              <a:cxnLst/>
              <a:rect l="l" t="t" r="r" b="b"/>
              <a:pathLst>
                <a:path w="2805" h="2721" fill="none" extrusionOk="0">
                  <a:moveTo>
                    <a:pt x="2805" y="0"/>
                  </a:moveTo>
                  <a:lnTo>
                    <a:pt x="1" y="2720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8006037" y="3408854"/>
            <a:ext cx="179703" cy="223823"/>
            <a:chOff x="7447613" y="1714525"/>
            <a:chExt cx="117200" cy="145975"/>
          </a:xfrm>
        </p:grpSpPr>
        <p:sp>
          <p:nvSpPr>
            <p:cNvPr id="19" name="Google Shape;19;p2"/>
            <p:cNvSpPr/>
            <p:nvPr/>
          </p:nvSpPr>
          <p:spPr>
            <a:xfrm>
              <a:off x="7447613" y="1772075"/>
              <a:ext cx="88425" cy="88425"/>
            </a:xfrm>
            <a:custGeom>
              <a:avLst/>
              <a:gdLst/>
              <a:ahLst/>
              <a:cxnLst/>
              <a:rect l="l" t="t" r="r" b="b"/>
              <a:pathLst>
                <a:path w="3537" h="3537" fill="none" extrusionOk="0">
                  <a:moveTo>
                    <a:pt x="3537" y="1758"/>
                  </a:moveTo>
                  <a:cubicBezTo>
                    <a:pt x="3537" y="2741"/>
                    <a:pt x="2742" y="3537"/>
                    <a:pt x="1758" y="3537"/>
                  </a:cubicBezTo>
                  <a:cubicBezTo>
                    <a:pt x="775" y="3537"/>
                    <a:pt x="1" y="2741"/>
                    <a:pt x="1" y="1758"/>
                  </a:cubicBezTo>
                  <a:cubicBezTo>
                    <a:pt x="1" y="796"/>
                    <a:pt x="775" y="0"/>
                    <a:pt x="1758" y="0"/>
                  </a:cubicBezTo>
                  <a:cubicBezTo>
                    <a:pt x="2742" y="0"/>
                    <a:pt x="3537" y="796"/>
                    <a:pt x="3537" y="1758"/>
                  </a:cubicBezTo>
                  <a:close/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7513513" y="1718200"/>
              <a:ext cx="34550" cy="59650"/>
            </a:xfrm>
            <a:custGeom>
              <a:avLst/>
              <a:gdLst/>
              <a:ahLst/>
              <a:cxnLst/>
              <a:rect l="l" t="t" r="r" b="b"/>
              <a:pathLst>
                <a:path w="1382" h="2386" fill="none" extrusionOk="0">
                  <a:moveTo>
                    <a:pt x="1" y="2386"/>
                  </a:moveTo>
                  <a:lnTo>
                    <a:pt x="1382" y="0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7495738" y="1714525"/>
              <a:ext cx="69075" cy="54425"/>
            </a:xfrm>
            <a:custGeom>
              <a:avLst/>
              <a:gdLst/>
              <a:ahLst/>
              <a:cxnLst/>
              <a:rect l="l" t="t" r="r" b="b"/>
              <a:pathLst>
                <a:path w="2763" h="2177" fill="none" extrusionOk="0">
                  <a:moveTo>
                    <a:pt x="2762" y="2177"/>
                  </a:moveTo>
                  <a:lnTo>
                    <a:pt x="2177" y="1"/>
                  </a:lnTo>
                  <a:lnTo>
                    <a:pt x="1" y="587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6503720" y="4086782"/>
            <a:ext cx="299760" cy="406359"/>
            <a:chOff x="8107742" y="840353"/>
            <a:chExt cx="299760" cy="406359"/>
          </a:xfrm>
        </p:grpSpPr>
        <p:sp>
          <p:nvSpPr>
            <p:cNvPr id="23" name="Google Shape;23;p2"/>
            <p:cNvSpPr/>
            <p:nvPr/>
          </p:nvSpPr>
          <p:spPr>
            <a:xfrm>
              <a:off x="8107742" y="869102"/>
              <a:ext cx="225509" cy="377609"/>
            </a:xfrm>
            <a:custGeom>
              <a:avLst/>
              <a:gdLst/>
              <a:ahLst/>
              <a:cxnLst/>
              <a:rect l="l" t="t" r="r" b="b"/>
              <a:pathLst>
                <a:path w="6236" h="10442" extrusionOk="0">
                  <a:moveTo>
                    <a:pt x="3118" y="1"/>
                  </a:moveTo>
                  <a:cubicBezTo>
                    <a:pt x="3118" y="1"/>
                    <a:pt x="0" y="5608"/>
                    <a:pt x="0" y="7324"/>
                  </a:cubicBezTo>
                  <a:cubicBezTo>
                    <a:pt x="0" y="9061"/>
                    <a:pt x="1402" y="10442"/>
                    <a:pt x="3118" y="10442"/>
                  </a:cubicBezTo>
                  <a:cubicBezTo>
                    <a:pt x="4833" y="10442"/>
                    <a:pt x="6235" y="9061"/>
                    <a:pt x="6235" y="7324"/>
                  </a:cubicBezTo>
                  <a:cubicBezTo>
                    <a:pt x="6235" y="5608"/>
                    <a:pt x="3118" y="1"/>
                    <a:pt x="3118" y="1"/>
                  </a:cubicBezTo>
                  <a:close/>
                </a:path>
              </a:pathLst>
            </a:custGeom>
            <a:solidFill>
              <a:srgbClr val="B2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8181233" y="840353"/>
              <a:ext cx="226269" cy="378368"/>
            </a:xfrm>
            <a:custGeom>
              <a:avLst/>
              <a:gdLst/>
              <a:ahLst/>
              <a:cxnLst/>
              <a:rect l="l" t="t" r="r" b="b"/>
              <a:pathLst>
                <a:path w="6257" h="10463" fill="none" extrusionOk="0">
                  <a:moveTo>
                    <a:pt x="6257" y="7345"/>
                  </a:moveTo>
                  <a:cubicBezTo>
                    <a:pt x="6257" y="9081"/>
                    <a:pt x="4855" y="10462"/>
                    <a:pt x="3118" y="10462"/>
                  </a:cubicBezTo>
                  <a:cubicBezTo>
                    <a:pt x="1402" y="10462"/>
                    <a:pt x="1" y="9060"/>
                    <a:pt x="1" y="7345"/>
                  </a:cubicBezTo>
                  <a:cubicBezTo>
                    <a:pt x="1" y="5608"/>
                    <a:pt x="3118" y="1"/>
                    <a:pt x="3118" y="1"/>
                  </a:cubicBezTo>
                  <a:cubicBezTo>
                    <a:pt x="3118" y="1"/>
                    <a:pt x="6257" y="5629"/>
                    <a:pt x="6257" y="7345"/>
                  </a:cubicBezTo>
                  <a:close/>
                </a:path>
              </a:pathLst>
            </a:custGeom>
            <a:noFill/>
            <a:ln w="28575" cap="rnd" cmpd="sng">
              <a:solidFill>
                <a:srgbClr val="231F2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" name="Google Shape;25;p2"/>
          <p:cNvGrpSpPr/>
          <p:nvPr/>
        </p:nvGrpSpPr>
        <p:grpSpPr>
          <a:xfrm>
            <a:off x="7572112" y="2369074"/>
            <a:ext cx="194921" cy="194959"/>
            <a:chOff x="7932213" y="1463813"/>
            <a:chExt cx="127125" cy="127150"/>
          </a:xfrm>
        </p:grpSpPr>
        <p:sp>
          <p:nvSpPr>
            <p:cNvPr id="26" name="Google Shape;26;p2"/>
            <p:cNvSpPr/>
            <p:nvPr/>
          </p:nvSpPr>
          <p:spPr>
            <a:xfrm>
              <a:off x="7932213" y="1527113"/>
              <a:ext cx="127125" cy="25"/>
            </a:xfrm>
            <a:custGeom>
              <a:avLst/>
              <a:gdLst/>
              <a:ahLst/>
              <a:cxnLst/>
              <a:rect l="l" t="t" r="r" b="b"/>
              <a:pathLst>
                <a:path w="5085" h="1" fill="none" extrusionOk="0">
                  <a:moveTo>
                    <a:pt x="0" y="1"/>
                  </a:moveTo>
                  <a:lnTo>
                    <a:pt x="5085" y="1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7996013" y="1463813"/>
              <a:ext cx="25" cy="127150"/>
            </a:xfrm>
            <a:custGeom>
              <a:avLst/>
              <a:gdLst/>
              <a:ahLst/>
              <a:cxnLst/>
              <a:rect l="l" t="t" r="r" b="b"/>
              <a:pathLst>
                <a:path w="1" h="5086" fill="none" extrusionOk="0">
                  <a:moveTo>
                    <a:pt x="1" y="5085"/>
                  </a:moveTo>
                  <a:lnTo>
                    <a:pt x="1" y="1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Google Shape;28;p2"/>
          <p:cNvSpPr/>
          <p:nvPr/>
        </p:nvSpPr>
        <p:spPr>
          <a:xfrm>
            <a:off x="7263478" y="4178242"/>
            <a:ext cx="1087408" cy="309013"/>
          </a:xfrm>
          <a:custGeom>
            <a:avLst/>
            <a:gdLst/>
            <a:ahLst/>
            <a:cxnLst/>
            <a:rect l="l" t="t" r="r" b="b"/>
            <a:pathLst>
              <a:path w="17787" h="12785" fill="none" extrusionOk="0">
                <a:moveTo>
                  <a:pt x="1" y="6801"/>
                </a:moveTo>
                <a:lnTo>
                  <a:pt x="4730" y="6801"/>
                </a:lnTo>
                <a:lnTo>
                  <a:pt x="5860" y="0"/>
                </a:lnTo>
                <a:lnTo>
                  <a:pt x="7450" y="12785"/>
                </a:lnTo>
                <a:lnTo>
                  <a:pt x="8705" y="2720"/>
                </a:lnTo>
                <a:lnTo>
                  <a:pt x="9584" y="8181"/>
                </a:lnTo>
                <a:lnTo>
                  <a:pt x="10965" y="2720"/>
                </a:lnTo>
                <a:lnTo>
                  <a:pt x="12179" y="7763"/>
                </a:lnTo>
                <a:lnTo>
                  <a:pt x="12681" y="6821"/>
                </a:lnTo>
                <a:lnTo>
                  <a:pt x="13350" y="6821"/>
                </a:lnTo>
                <a:lnTo>
                  <a:pt x="17786" y="6821"/>
                </a:lnTo>
              </a:path>
            </a:pathLst>
          </a:custGeom>
          <a:noFill/>
          <a:ln w="285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2"/>
          <p:cNvSpPr/>
          <p:nvPr/>
        </p:nvSpPr>
        <p:spPr>
          <a:xfrm>
            <a:off x="8233131" y="2898429"/>
            <a:ext cx="117144" cy="38"/>
          </a:xfrm>
          <a:custGeom>
            <a:avLst/>
            <a:gdLst/>
            <a:ahLst/>
            <a:cxnLst/>
            <a:rect l="l" t="t" r="r" b="b"/>
            <a:pathLst>
              <a:path w="3056" h="1" fill="none" extrusionOk="0">
                <a:moveTo>
                  <a:pt x="1" y="1"/>
                </a:moveTo>
                <a:lnTo>
                  <a:pt x="3055" y="1"/>
                </a:lnTo>
              </a:path>
            </a:pathLst>
          </a:custGeom>
          <a:noFill/>
          <a:ln w="285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" name="Google Shape;30;p2"/>
          <p:cNvGrpSpPr/>
          <p:nvPr/>
        </p:nvGrpSpPr>
        <p:grpSpPr>
          <a:xfrm>
            <a:off x="7074635" y="3327662"/>
            <a:ext cx="538462" cy="633585"/>
            <a:chOff x="7035875" y="2497325"/>
            <a:chExt cx="607813" cy="715188"/>
          </a:xfrm>
        </p:grpSpPr>
        <p:sp>
          <p:nvSpPr>
            <p:cNvPr id="31" name="Google Shape;31;p2"/>
            <p:cNvSpPr/>
            <p:nvPr/>
          </p:nvSpPr>
          <p:spPr>
            <a:xfrm>
              <a:off x="7035875" y="2678254"/>
              <a:ext cx="607813" cy="534259"/>
            </a:xfrm>
            <a:custGeom>
              <a:avLst/>
              <a:gdLst/>
              <a:ahLst/>
              <a:cxnLst/>
              <a:rect l="l" t="t" r="r" b="b"/>
              <a:pathLst>
                <a:path w="41681" h="36637" extrusionOk="0">
                  <a:moveTo>
                    <a:pt x="13113" y="0"/>
                  </a:moveTo>
                  <a:cubicBezTo>
                    <a:pt x="10043" y="0"/>
                    <a:pt x="6974" y="1165"/>
                    <a:pt x="4645" y="3493"/>
                  </a:cubicBezTo>
                  <a:cubicBezTo>
                    <a:pt x="251" y="7908"/>
                    <a:pt x="0" y="14960"/>
                    <a:pt x="3913" y="19646"/>
                  </a:cubicBezTo>
                  <a:cubicBezTo>
                    <a:pt x="4143" y="19918"/>
                    <a:pt x="4394" y="20190"/>
                    <a:pt x="4645" y="20462"/>
                  </a:cubicBezTo>
                  <a:lnTo>
                    <a:pt x="20840" y="36636"/>
                  </a:lnTo>
                  <a:lnTo>
                    <a:pt x="37035" y="20462"/>
                  </a:lnTo>
                  <a:cubicBezTo>
                    <a:pt x="37286" y="20190"/>
                    <a:pt x="37537" y="19918"/>
                    <a:pt x="37768" y="19646"/>
                  </a:cubicBezTo>
                  <a:cubicBezTo>
                    <a:pt x="41680" y="14960"/>
                    <a:pt x="41429" y="7908"/>
                    <a:pt x="37035" y="3493"/>
                  </a:cubicBezTo>
                  <a:cubicBezTo>
                    <a:pt x="34706" y="1165"/>
                    <a:pt x="31632" y="0"/>
                    <a:pt x="28559" y="0"/>
                  </a:cubicBezTo>
                  <a:cubicBezTo>
                    <a:pt x="25807" y="0"/>
                    <a:pt x="23055" y="934"/>
                    <a:pt x="20840" y="2803"/>
                  </a:cubicBezTo>
                  <a:cubicBezTo>
                    <a:pt x="18616" y="934"/>
                    <a:pt x="15864" y="0"/>
                    <a:pt x="13113" y="0"/>
                  </a:cubicBezTo>
                  <a:close/>
                </a:path>
              </a:pathLst>
            </a:custGeom>
            <a:solidFill>
              <a:srgbClr val="B2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0134" y="2497325"/>
              <a:ext cx="320851" cy="290691"/>
            </a:xfrm>
            <a:custGeom>
              <a:avLst/>
              <a:gdLst/>
              <a:ahLst/>
              <a:cxnLst/>
              <a:rect l="l" t="t" r="r" b="b"/>
              <a:pathLst>
                <a:path w="19585" h="17744" fill="none" extrusionOk="0">
                  <a:moveTo>
                    <a:pt x="17388" y="2177"/>
                  </a:moveTo>
                  <a:lnTo>
                    <a:pt x="17388" y="2177"/>
                  </a:lnTo>
                  <a:cubicBezTo>
                    <a:pt x="15317" y="105"/>
                    <a:pt x="12011" y="1"/>
                    <a:pt x="9793" y="1863"/>
                  </a:cubicBezTo>
                  <a:cubicBezTo>
                    <a:pt x="7596" y="1"/>
                    <a:pt x="4269" y="105"/>
                    <a:pt x="2197" y="2177"/>
                  </a:cubicBezTo>
                  <a:cubicBezTo>
                    <a:pt x="126" y="4248"/>
                    <a:pt x="1" y="7554"/>
                    <a:pt x="1842" y="9772"/>
                  </a:cubicBezTo>
                  <a:cubicBezTo>
                    <a:pt x="1946" y="9897"/>
                    <a:pt x="2072" y="10023"/>
                    <a:pt x="2197" y="10149"/>
                  </a:cubicBezTo>
                  <a:lnTo>
                    <a:pt x="9793" y="17744"/>
                  </a:lnTo>
                  <a:lnTo>
                    <a:pt x="17388" y="10149"/>
                  </a:lnTo>
                  <a:cubicBezTo>
                    <a:pt x="17514" y="10023"/>
                    <a:pt x="17639" y="9897"/>
                    <a:pt x="17744" y="9772"/>
                  </a:cubicBezTo>
                  <a:cubicBezTo>
                    <a:pt x="19585" y="7554"/>
                    <a:pt x="19459" y="4248"/>
                    <a:pt x="17388" y="2177"/>
                  </a:cubicBezTo>
                  <a:close/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" name="Google Shape;33;p2"/>
          <p:cNvSpPr/>
          <p:nvPr/>
        </p:nvSpPr>
        <p:spPr>
          <a:xfrm>
            <a:off x="8222459" y="3932706"/>
            <a:ext cx="91848" cy="154095"/>
          </a:xfrm>
          <a:custGeom>
            <a:avLst/>
            <a:gdLst/>
            <a:ahLst/>
            <a:cxnLst/>
            <a:rect l="l" t="t" r="r" b="b"/>
            <a:pathLst>
              <a:path w="3118" h="5232" extrusionOk="0">
                <a:moveTo>
                  <a:pt x="1549" y="1"/>
                </a:moveTo>
                <a:cubicBezTo>
                  <a:pt x="1549" y="1"/>
                  <a:pt x="0" y="2804"/>
                  <a:pt x="0" y="3662"/>
                </a:cubicBezTo>
                <a:cubicBezTo>
                  <a:pt x="0" y="4520"/>
                  <a:pt x="691" y="5231"/>
                  <a:pt x="1549" y="5231"/>
                </a:cubicBezTo>
                <a:cubicBezTo>
                  <a:pt x="2407" y="5231"/>
                  <a:pt x="3118" y="4520"/>
                  <a:pt x="3118" y="3662"/>
                </a:cubicBezTo>
                <a:cubicBezTo>
                  <a:pt x="3118" y="2804"/>
                  <a:pt x="1549" y="1"/>
                  <a:pt x="1549" y="1"/>
                </a:cubicBezTo>
                <a:close/>
              </a:path>
            </a:pathLst>
          </a:custGeom>
          <a:solidFill>
            <a:srgbClr val="B2090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2"/>
          <p:cNvSpPr/>
          <p:nvPr/>
        </p:nvSpPr>
        <p:spPr>
          <a:xfrm>
            <a:off x="7846834" y="2990318"/>
            <a:ext cx="91848" cy="154095"/>
          </a:xfrm>
          <a:custGeom>
            <a:avLst/>
            <a:gdLst/>
            <a:ahLst/>
            <a:cxnLst/>
            <a:rect l="l" t="t" r="r" b="b"/>
            <a:pathLst>
              <a:path w="3118" h="5232" extrusionOk="0">
                <a:moveTo>
                  <a:pt x="1549" y="1"/>
                </a:moveTo>
                <a:cubicBezTo>
                  <a:pt x="1549" y="1"/>
                  <a:pt x="0" y="2804"/>
                  <a:pt x="0" y="3662"/>
                </a:cubicBezTo>
                <a:cubicBezTo>
                  <a:pt x="0" y="4520"/>
                  <a:pt x="691" y="5231"/>
                  <a:pt x="1549" y="5231"/>
                </a:cubicBezTo>
                <a:cubicBezTo>
                  <a:pt x="2407" y="5231"/>
                  <a:pt x="3118" y="4520"/>
                  <a:pt x="3118" y="3662"/>
                </a:cubicBezTo>
                <a:cubicBezTo>
                  <a:pt x="3118" y="2804"/>
                  <a:pt x="1549" y="1"/>
                  <a:pt x="1549" y="1"/>
                </a:cubicBezTo>
                <a:close/>
              </a:path>
            </a:pathLst>
          </a:custGeom>
          <a:solidFill>
            <a:srgbClr val="B2090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" name="Google Shape;35;p2"/>
          <p:cNvGrpSpPr/>
          <p:nvPr/>
        </p:nvGrpSpPr>
        <p:grpSpPr>
          <a:xfrm rot="8100000">
            <a:off x="1829345" y="3701765"/>
            <a:ext cx="868012" cy="238568"/>
            <a:chOff x="5167638" y="3426595"/>
            <a:chExt cx="1021600" cy="280780"/>
          </a:xfrm>
        </p:grpSpPr>
        <p:sp>
          <p:nvSpPr>
            <p:cNvPr id="36" name="Google Shape;36;p2"/>
            <p:cNvSpPr/>
            <p:nvPr/>
          </p:nvSpPr>
          <p:spPr>
            <a:xfrm>
              <a:off x="5625151" y="3426595"/>
              <a:ext cx="333600" cy="192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5539538" y="3511200"/>
              <a:ext cx="499050" cy="196175"/>
            </a:xfrm>
            <a:custGeom>
              <a:avLst/>
              <a:gdLst/>
              <a:ahLst/>
              <a:cxnLst/>
              <a:rect l="l" t="t" r="r" b="b"/>
              <a:pathLst>
                <a:path w="19962" h="7847" fill="none" extrusionOk="0">
                  <a:moveTo>
                    <a:pt x="1" y="7847"/>
                  </a:moveTo>
                  <a:lnTo>
                    <a:pt x="1" y="0"/>
                  </a:lnTo>
                  <a:lnTo>
                    <a:pt x="19962" y="0"/>
                  </a:lnTo>
                  <a:lnTo>
                    <a:pt x="19962" y="7847"/>
                  </a:lnTo>
                  <a:close/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5454288" y="3511200"/>
              <a:ext cx="85275" cy="196175"/>
            </a:xfrm>
            <a:custGeom>
              <a:avLst/>
              <a:gdLst/>
              <a:ahLst/>
              <a:cxnLst/>
              <a:rect l="l" t="t" r="r" b="b"/>
              <a:pathLst>
                <a:path w="3411" h="7847" fill="none" extrusionOk="0">
                  <a:moveTo>
                    <a:pt x="3411" y="7847"/>
                  </a:moveTo>
                  <a:lnTo>
                    <a:pt x="3411" y="0"/>
                  </a:lnTo>
                  <a:lnTo>
                    <a:pt x="0" y="3934"/>
                  </a:lnTo>
                  <a:close/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5167638" y="3609550"/>
              <a:ext cx="286675" cy="25"/>
            </a:xfrm>
            <a:custGeom>
              <a:avLst/>
              <a:gdLst/>
              <a:ahLst/>
              <a:cxnLst/>
              <a:rect l="l" t="t" r="r" b="b"/>
              <a:pathLst>
                <a:path w="11467" h="1" fill="none" extrusionOk="0">
                  <a:moveTo>
                    <a:pt x="11466" y="0"/>
                  </a:moveTo>
                  <a:lnTo>
                    <a:pt x="0" y="0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6038563" y="3609550"/>
              <a:ext cx="150675" cy="25"/>
            </a:xfrm>
            <a:custGeom>
              <a:avLst/>
              <a:gdLst/>
              <a:ahLst/>
              <a:cxnLst/>
              <a:rect l="l" t="t" r="r" b="b"/>
              <a:pathLst>
                <a:path w="6027" h="1" fill="none" extrusionOk="0">
                  <a:moveTo>
                    <a:pt x="1" y="0"/>
                  </a:moveTo>
                  <a:lnTo>
                    <a:pt x="6027" y="0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6189213" y="3521150"/>
              <a:ext cx="25" cy="176825"/>
            </a:xfrm>
            <a:custGeom>
              <a:avLst/>
              <a:gdLst/>
              <a:ahLst/>
              <a:cxnLst/>
              <a:rect l="l" t="t" r="r" b="b"/>
              <a:pathLst>
                <a:path w="1" h="7073" fill="none" extrusionOk="0">
                  <a:moveTo>
                    <a:pt x="1" y="7072"/>
                  </a:moveTo>
                  <a:lnTo>
                    <a:pt x="1" y="0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958013" y="3637275"/>
              <a:ext cx="25" cy="70100"/>
            </a:xfrm>
            <a:custGeom>
              <a:avLst/>
              <a:gdLst/>
              <a:ahLst/>
              <a:cxnLst/>
              <a:rect l="l" t="t" r="r" b="b"/>
              <a:pathLst>
                <a:path w="1" h="2804" fill="none" extrusionOk="0">
                  <a:moveTo>
                    <a:pt x="1" y="2804"/>
                  </a:moveTo>
                  <a:lnTo>
                    <a:pt x="1" y="0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5874838" y="3637275"/>
              <a:ext cx="25" cy="70100"/>
            </a:xfrm>
            <a:custGeom>
              <a:avLst/>
              <a:gdLst/>
              <a:ahLst/>
              <a:cxnLst/>
              <a:rect l="l" t="t" r="r" b="b"/>
              <a:pathLst>
                <a:path w="1" h="2804" fill="none" extrusionOk="0">
                  <a:moveTo>
                    <a:pt x="1" y="2804"/>
                  </a:moveTo>
                  <a:lnTo>
                    <a:pt x="1" y="0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791663" y="3637275"/>
              <a:ext cx="25" cy="70100"/>
            </a:xfrm>
            <a:custGeom>
              <a:avLst/>
              <a:gdLst/>
              <a:ahLst/>
              <a:cxnLst/>
              <a:rect l="l" t="t" r="r" b="b"/>
              <a:pathLst>
                <a:path w="1" h="2804" fill="none" extrusionOk="0">
                  <a:moveTo>
                    <a:pt x="1" y="2804"/>
                  </a:moveTo>
                  <a:lnTo>
                    <a:pt x="1" y="0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5708513" y="3637275"/>
              <a:ext cx="25" cy="70100"/>
            </a:xfrm>
            <a:custGeom>
              <a:avLst/>
              <a:gdLst/>
              <a:ahLst/>
              <a:cxnLst/>
              <a:rect l="l" t="t" r="r" b="b"/>
              <a:pathLst>
                <a:path w="1" h="2804" fill="none" extrusionOk="0">
                  <a:moveTo>
                    <a:pt x="0" y="2804"/>
                  </a:moveTo>
                  <a:lnTo>
                    <a:pt x="0" y="0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5625863" y="3637275"/>
              <a:ext cx="25" cy="70100"/>
            </a:xfrm>
            <a:custGeom>
              <a:avLst/>
              <a:gdLst/>
              <a:ahLst/>
              <a:cxnLst/>
              <a:rect l="l" t="t" r="r" b="b"/>
              <a:pathLst>
                <a:path w="1" h="2804" fill="none" extrusionOk="0">
                  <a:moveTo>
                    <a:pt x="0" y="2804"/>
                  </a:moveTo>
                  <a:lnTo>
                    <a:pt x="0" y="0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" name="Google Shape;47;p2"/>
          <p:cNvGrpSpPr/>
          <p:nvPr/>
        </p:nvGrpSpPr>
        <p:grpSpPr>
          <a:xfrm>
            <a:off x="747867" y="3479956"/>
            <a:ext cx="299760" cy="406359"/>
            <a:chOff x="8107742" y="840353"/>
            <a:chExt cx="299760" cy="406359"/>
          </a:xfrm>
        </p:grpSpPr>
        <p:sp>
          <p:nvSpPr>
            <p:cNvPr id="48" name="Google Shape;48;p2"/>
            <p:cNvSpPr/>
            <p:nvPr/>
          </p:nvSpPr>
          <p:spPr>
            <a:xfrm>
              <a:off x="8107742" y="869102"/>
              <a:ext cx="225509" cy="377609"/>
            </a:xfrm>
            <a:custGeom>
              <a:avLst/>
              <a:gdLst/>
              <a:ahLst/>
              <a:cxnLst/>
              <a:rect l="l" t="t" r="r" b="b"/>
              <a:pathLst>
                <a:path w="6236" h="10442" extrusionOk="0">
                  <a:moveTo>
                    <a:pt x="3118" y="1"/>
                  </a:moveTo>
                  <a:cubicBezTo>
                    <a:pt x="3118" y="1"/>
                    <a:pt x="0" y="5608"/>
                    <a:pt x="0" y="7324"/>
                  </a:cubicBezTo>
                  <a:cubicBezTo>
                    <a:pt x="0" y="9061"/>
                    <a:pt x="1402" y="10442"/>
                    <a:pt x="3118" y="10442"/>
                  </a:cubicBezTo>
                  <a:cubicBezTo>
                    <a:pt x="4833" y="10442"/>
                    <a:pt x="6235" y="9061"/>
                    <a:pt x="6235" y="7324"/>
                  </a:cubicBezTo>
                  <a:cubicBezTo>
                    <a:pt x="6235" y="5608"/>
                    <a:pt x="3118" y="1"/>
                    <a:pt x="3118" y="1"/>
                  </a:cubicBezTo>
                  <a:close/>
                </a:path>
              </a:pathLst>
            </a:custGeom>
            <a:solidFill>
              <a:srgbClr val="B2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8181233" y="840353"/>
              <a:ext cx="226269" cy="378368"/>
            </a:xfrm>
            <a:custGeom>
              <a:avLst/>
              <a:gdLst/>
              <a:ahLst/>
              <a:cxnLst/>
              <a:rect l="l" t="t" r="r" b="b"/>
              <a:pathLst>
                <a:path w="6257" h="10463" fill="none" extrusionOk="0">
                  <a:moveTo>
                    <a:pt x="6257" y="7345"/>
                  </a:moveTo>
                  <a:cubicBezTo>
                    <a:pt x="6257" y="9081"/>
                    <a:pt x="4855" y="10462"/>
                    <a:pt x="3118" y="10462"/>
                  </a:cubicBezTo>
                  <a:cubicBezTo>
                    <a:pt x="1402" y="10462"/>
                    <a:pt x="1" y="9060"/>
                    <a:pt x="1" y="7345"/>
                  </a:cubicBezTo>
                  <a:cubicBezTo>
                    <a:pt x="1" y="5608"/>
                    <a:pt x="3118" y="1"/>
                    <a:pt x="3118" y="1"/>
                  </a:cubicBezTo>
                  <a:cubicBezTo>
                    <a:pt x="3118" y="1"/>
                    <a:pt x="6257" y="5629"/>
                    <a:pt x="6257" y="7345"/>
                  </a:cubicBezTo>
                  <a:close/>
                </a:path>
              </a:pathLst>
            </a:custGeom>
            <a:noFill/>
            <a:ln w="28575" cap="rnd" cmpd="sng">
              <a:solidFill>
                <a:srgbClr val="231F2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" name="Google Shape;50;p2"/>
          <p:cNvGrpSpPr/>
          <p:nvPr/>
        </p:nvGrpSpPr>
        <p:grpSpPr>
          <a:xfrm flipH="1">
            <a:off x="1530942" y="2986482"/>
            <a:ext cx="194921" cy="194959"/>
            <a:chOff x="7932213" y="1463813"/>
            <a:chExt cx="127125" cy="127150"/>
          </a:xfrm>
        </p:grpSpPr>
        <p:sp>
          <p:nvSpPr>
            <p:cNvPr id="51" name="Google Shape;51;p2"/>
            <p:cNvSpPr/>
            <p:nvPr/>
          </p:nvSpPr>
          <p:spPr>
            <a:xfrm>
              <a:off x="7932213" y="1527113"/>
              <a:ext cx="127125" cy="25"/>
            </a:xfrm>
            <a:custGeom>
              <a:avLst/>
              <a:gdLst/>
              <a:ahLst/>
              <a:cxnLst/>
              <a:rect l="l" t="t" r="r" b="b"/>
              <a:pathLst>
                <a:path w="5085" h="1" fill="none" extrusionOk="0">
                  <a:moveTo>
                    <a:pt x="0" y="1"/>
                  </a:moveTo>
                  <a:lnTo>
                    <a:pt x="5085" y="1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7996013" y="1463813"/>
              <a:ext cx="25" cy="127150"/>
            </a:xfrm>
            <a:custGeom>
              <a:avLst/>
              <a:gdLst/>
              <a:ahLst/>
              <a:cxnLst/>
              <a:rect l="l" t="t" r="r" b="b"/>
              <a:pathLst>
                <a:path w="1" h="5086" fill="none" extrusionOk="0">
                  <a:moveTo>
                    <a:pt x="1" y="5085"/>
                  </a:moveTo>
                  <a:lnTo>
                    <a:pt x="1" y="1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" name="Google Shape;53;p2"/>
          <p:cNvSpPr/>
          <p:nvPr/>
        </p:nvSpPr>
        <p:spPr>
          <a:xfrm flipH="1">
            <a:off x="703886" y="4128391"/>
            <a:ext cx="1087408" cy="309013"/>
          </a:xfrm>
          <a:custGeom>
            <a:avLst/>
            <a:gdLst/>
            <a:ahLst/>
            <a:cxnLst/>
            <a:rect l="l" t="t" r="r" b="b"/>
            <a:pathLst>
              <a:path w="17787" h="12785" fill="none" extrusionOk="0">
                <a:moveTo>
                  <a:pt x="1" y="6801"/>
                </a:moveTo>
                <a:lnTo>
                  <a:pt x="4730" y="6801"/>
                </a:lnTo>
                <a:lnTo>
                  <a:pt x="5860" y="0"/>
                </a:lnTo>
                <a:lnTo>
                  <a:pt x="7450" y="12785"/>
                </a:lnTo>
                <a:lnTo>
                  <a:pt x="8705" y="2720"/>
                </a:lnTo>
                <a:lnTo>
                  <a:pt x="9584" y="8181"/>
                </a:lnTo>
                <a:lnTo>
                  <a:pt x="10965" y="2720"/>
                </a:lnTo>
                <a:lnTo>
                  <a:pt x="12179" y="7763"/>
                </a:lnTo>
                <a:lnTo>
                  <a:pt x="12681" y="6821"/>
                </a:lnTo>
                <a:lnTo>
                  <a:pt x="13350" y="6821"/>
                </a:lnTo>
                <a:lnTo>
                  <a:pt x="17786" y="6821"/>
                </a:lnTo>
              </a:path>
            </a:pathLst>
          </a:custGeom>
          <a:noFill/>
          <a:ln w="285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2"/>
          <p:cNvSpPr/>
          <p:nvPr/>
        </p:nvSpPr>
        <p:spPr>
          <a:xfrm flipH="1">
            <a:off x="703897" y="3138887"/>
            <a:ext cx="117144" cy="38"/>
          </a:xfrm>
          <a:custGeom>
            <a:avLst/>
            <a:gdLst/>
            <a:ahLst/>
            <a:cxnLst/>
            <a:rect l="l" t="t" r="r" b="b"/>
            <a:pathLst>
              <a:path w="3056" h="1" fill="none" extrusionOk="0">
                <a:moveTo>
                  <a:pt x="1" y="1"/>
                </a:moveTo>
                <a:lnTo>
                  <a:pt x="3055" y="1"/>
                </a:lnTo>
              </a:path>
            </a:pathLst>
          </a:custGeom>
          <a:noFill/>
          <a:ln w="285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2"/>
          <p:cNvSpPr/>
          <p:nvPr/>
        </p:nvSpPr>
        <p:spPr>
          <a:xfrm flipH="1">
            <a:off x="823473" y="2465325"/>
            <a:ext cx="91848" cy="154069"/>
          </a:xfrm>
          <a:custGeom>
            <a:avLst/>
            <a:gdLst/>
            <a:ahLst/>
            <a:cxnLst/>
            <a:rect l="l" t="t" r="r" b="b"/>
            <a:pathLst>
              <a:path w="3118" h="5232" extrusionOk="0">
                <a:moveTo>
                  <a:pt x="1549" y="1"/>
                </a:moveTo>
                <a:cubicBezTo>
                  <a:pt x="1549" y="1"/>
                  <a:pt x="0" y="2804"/>
                  <a:pt x="0" y="3662"/>
                </a:cubicBezTo>
                <a:cubicBezTo>
                  <a:pt x="0" y="4520"/>
                  <a:pt x="691" y="5231"/>
                  <a:pt x="1549" y="5231"/>
                </a:cubicBezTo>
                <a:cubicBezTo>
                  <a:pt x="2407" y="5231"/>
                  <a:pt x="3118" y="4520"/>
                  <a:pt x="3118" y="3662"/>
                </a:cubicBezTo>
                <a:cubicBezTo>
                  <a:pt x="3118" y="2804"/>
                  <a:pt x="1549" y="1"/>
                  <a:pt x="1549" y="1"/>
                </a:cubicBezTo>
                <a:close/>
              </a:path>
            </a:pathLst>
          </a:custGeom>
          <a:solidFill>
            <a:srgbClr val="B2090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2"/>
          <p:cNvSpPr/>
          <p:nvPr/>
        </p:nvSpPr>
        <p:spPr>
          <a:xfrm flipH="1">
            <a:off x="2383376" y="4248753"/>
            <a:ext cx="91848" cy="154069"/>
          </a:xfrm>
          <a:custGeom>
            <a:avLst/>
            <a:gdLst/>
            <a:ahLst/>
            <a:cxnLst/>
            <a:rect l="l" t="t" r="r" b="b"/>
            <a:pathLst>
              <a:path w="3118" h="5232" extrusionOk="0">
                <a:moveTo>
                  <a:pt x="1549" y="1"/>
                </a:moveTo>
                <a:cubicBezTo>
                  <a:pt x="1549" y="1"/>
                  <a:pt x="0" y="2804"/>
                  <a:pt x="0" y="3662"/>
                </a:cubicBezTo>
                <a:cubicBezTo>
                  <a:pt x="0" y="4520"/>
                  <a:pt x="691" y="5231"/>
                  <a:pt x="1549" y="5231"/>
                </a:cubicBezTo>
                <a:cubicBezTo>
                  <a:pt x="2407" y="5231"/>
                  <a:pt x="3118" y="4520"/>
                  <a:pt x="3118" y="3662"/>
                </a:cubicBezTo>
                <a:cubicBezTo>
                  <a:pt x="3118" y="2804"/>
                  <a:pt x="1549" y="1"/>
                  <a:pt x="1549" y="1"/>
                </a:cubicBezTo>
                <a:close/>
              </a:path>
            </a:pathLst>
          </a:custGeom>
          <a:solidFill>
            <a:srgbClr val="B2090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7" name="Google Shape;57;p2"/>
          <p:cNvGrpSpPr/>
          <p:nvPr/>
        </p:nvGrpSpPr>
        <p:grpSpPr>
          <a:xfrm>
            <a:off x="389495" y="-203103"/>
            <a:ext cx="8365500" cy="5075903"/>
            <a:chOff x="342700" y="-203103"/>
            <a:chExt cx="8365500" cy="5075903"/>
          </a:xfrm>
        </p:grpSpPr>
        <p:cxnSp>
          <p:nvCxnSpPr>
            <p:cNvPr id="58" name="Google Shape;58;p2"/>
            <p:cNvCxnSpPr/>
            <p:nvPr/>
          </p:nvCxnSpPr>
          <p:spPr>
            <a:xfrm>
              <a:off x="342700" y="4869677"/>
              <a:ext cx="83655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" name="Google Shape;59;p2"/>
            <p:cNvCxnSpPr/>
            <p:nvPr/>
          </p:nvCxnSpPr>
          <p:spPr>
            <a:xfrm rot="10800000">
              <a:off x="8692955" y="529100"/>
              <a:ext cx="0" cy="43437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60" name="Google Shape;60;p2"/>
            <p:cNvGrpSpPr/>
            <p:nvPr/>
          </p:nvGrpSpPr>
          <p:grpSpPr>
            <a:xfrm>
              <a:off x="4525206" y="-66000"/>
              <a:ext cx="4173513" cy="606320"/>
              <a:chOff x="4531667" y="221864"/>
              <a:chExt cx="4173513" cy="606320"/>
            </a:xfrm>
          </p:grpSpPr>
          <p:cxnSp>
            <p:nvCxnSpPr>
              <p:cNvPr id="61" name="Google Shape;61;p2"/>
              <p:cNvCxnSpPr/>
              <p:nvPr/>
            </p:nvCxnSpPr>
            <p:spPr>
              <a:xfrm>
                <a:off x="4919780" y="828184"/>
                <a:ext cx="37854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62" name="Google Shape;62;p2"/>
              <p:cNvSpPr/>
              <p:nvPr/>
            </p:nvSpPr>
            <p:spPr>
              <a:xfrm>
                <a:off x="4531667" y="221864"/>
                <a:ext cx="409560" cy="606279"/>
              </a:xfrm>
              <a:custGeom>
                <a:avLst/>
                <a:gdLst/>
                <a:ahLst/>
                <a:cxnLst/>
                <a:rect l="l" t="t" r="r" b="b"/>
                <a:pathLst>
                  <a:path w="16217" h="27160" fill="none" extrusionOk="0">
                    <a:moveTo>
                      <a:pt x="1" y="1"/>
                    </a:moveTo>
                    <a:lnTo>
                      <a:pt x="1" y="13475"/>
                    </a:lnTo>
                    <a:cubicBezTo>
                      <a:pt x="1" y="21029"/>
                      <a:pt x="6110" y="27159"/>
                      <a:pt x="13685" y="27159"/>
                    </a:cubicBezTo>
                    <a:lnTo>
                      <a:pt x="16216" y="27159"/>
                    </a:lnTo>
                  </a:path>
                </a:pathLst>
              </a:custGeom>
              <a:noFill/>
              <a:ln w="28575" cap="rnd" cmpd="sng">
                <a:solidFill>
                  <a:schemeClr val="dk1"/>
                </a:solidFill>
                <a:prstDash val="solid"/>
                <a:miter lim="209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3" name="Google Shape;63;p2"/>
            <p:cNvGrpSpPr/>
            <p:nvPr/>
          </p:nvGrpSpPr>
          <p:grpSpPr>
            <a:xfrm>
              <a:off x="4383358" y="-203103"/>
              <a:ext cx="273654" cy="399438"/>
              <a:chOff x="4389820" y="8562"/>
              <a:chExt cx="273654" cy="399438"/>
            </a:xfrm>
          </p:grpSpPr>
          <p:grpSp>
            <p:nvGrpSpPr>
              <p:cNvPr id="64" name="Google Shape;64;p2"/>
              <p:cNvGrpSpPr/>
              <p:nvPr/>
            </p:nvGrpSpPr>
            <p:grpSpPr>
              <a:xfrm>
                <a:off x="4389820" y="8562"/>
                <a:ext cx="273654" cy="393837"/>
                <a:chOff x="228120" y="8562"/>
                <a:chExt cx="273654" cy="393837"/>
              </a:xfrm>
            </p:grpSpPr>
            <p:sp>
              <p:nvSpPr>
                <p:cNvPr id="65" name="Google Shape;65;p2"/>
                <p:cNvSpPr/>
                <p:nvPr/>
              </p:nvSpPr>
              <p:spPr>
                <a:xfrm>
                  <a:off x="228120" y="8562"/>
                  <a:ext cx="273654" cy="989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24" h="2282" fill="none" extrusionOk="0">
                      <a:moveTo>
                        <a:pt x="1" y="1"/>
                      </a:moveTo>
                      <a:lnTo>
                        <a:pt x="8224" y="1"/>
                      </a:lnTo>
                      <a:lnTo>
                        <a:pt x="8224" y="2281"/>
                      </a:lnTo>
                      <a:lnTo>
                        <a:pt x="1" y="228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 w="2857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" name="Google Shape;66;p2"/>
                <p:cNvSpPr/>
                <p:nvPr/>
              </p:nvSpPr>
              <p:spPr>
                <a:xfrm>
                  <a:off x="339369" y="107423"/>
                  <a:ext cx="59924" cy="2949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01" h="3307" fill="none" extrusionOk="0">
                      <a:moveTo>
                        <a:pt x="1" y="0"/>
                      </a:moveTo>
                      <a:lnTo>
                        <a:pt x="1800" y="0"/>
                      </a:lnTo>
                      <a:lnTo>
                        <a:pt x="1800" y="3306"/>
                      </a:lnTo>
                      <a:lnTo>
                        <a:pt x="1" y="330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 w="2857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67" name="Google Shape;67;p2"/>
              <p:cNvSpPr/>
              <p:nvPr/>
            </p:nvSpPr>
            <p:spPr>
              <a:xfrm>
                <a:off x="4507931" y="117000"/>
                <a:ext cx="45600" cy="2910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2"/>
              <p:cNvSpPr/>
              <p:nvPr/>
            </p:nvSpPr>
            <p:spPr>
              <a:xfrm>
                <a:off x="4393781" y="14275"/>
                <a:ext cx="262500" cy="912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9" name="Google Shape;69;p2"/>
            <p:cNvGrpSpPr/>
            <p:nvPr/>
          </p:nvGrpSpPr>
          <p:grpSpPr>
            <a:xfrm>
              <a:off x="356280" y="346226"/>
              <a:ext cx="2069979" cy="4526574"/>
              <a:chOff x="356280" y="346226"/>
              <a:chExt cx="2069979" cy="4526574"/>
            </a:xfrm>
          </p:grpSpPr>
          <p:grpSp>
            <p:nvGrpSpPr>
              <p:cNvPr id="70" name="Google Shape;70;p2"/>
              <p:cNvGrpSpPr/>
              <p:nvPr/>
            </p:nvGrpSpPr>
            <p:grpSpPr>
              <a:xfrm rot="10800000">
                <a:off x="356996" y="346226"/>
                <a:ext cx="835344" cy="748597"/>
                <a:chOff x="1655300" y="2765876"/>
                <a:chExt cx="767780" cy="748597"/>
              </a:xfrm>
            </p:grpSpPr>
            <p:sp>
              <p:nvSpPr>
                <p:cNvPr id="71" name="Google Shape;71;p2"/>
                <p:cNvSpPr/>
                <p:nvPr/>
              </p:nvSpPr>
              <p:spPr>
                <a:xfrm>
                  <a:off x="1655300" y="2765876"/>
                  <a:ext cx="416007" cy="7485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217" h="27160" fill="none" extrusionOk="0">
                      <a:moveTo>
                        <a:pt x="1" y="1"/>
                      </a:moveTo>
                      <a:lnTo>
                        <a:pt x="1" y="13475"/>
                      </a:lnTo>
                      <a:cubicBezTo>
                        <a:pt x="1" y="21029"/>
                        <a:pt x="6110" y="27159"/>
                        <a:pt x="13685" y="27159"/>
                      </a:cubicBezTo>
                      <a:lnTo>
                        <a:pt x="16216" y="27159"/>
                      </a:lnTo>
                    </a:path>
                  </a:pathLst>
                </a:custGeom>
                <a:noFill/>
                <a:ln w="28575" cap="rnd" cmpd="sng">
                  <a:solidFill>
                    <a:schemeClr val="dk1"/>
                  </a:solidFill>
                  <a:prstDash val="solid"/>
                  <a:miter lim="209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" name="Google Shape;72;p2"/>
                <p:cNvSpPr/>
                <p:nvPr/>
              </p:nvSpPr>
              <p:spPr>
                <a:xfrm flipH="1">
                  <a:off x="2007073" y="2765876"/>
                  <a:ext cx="416007" cy="7485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217" h="27160" fill="none" extrusionOk="0">
                      <a:moveTo>
                        <a:pt x="1" y="1"/>
                      </a:moveTo>
                      <a:lnTo>
                        <a:pt x="1" y="13475"/>
                      </a:lnTo>
                      <a:cubicBezTo>
                        <a:pt x="1" y="21029"/>
                        <a:pt x="6110" y="27159"/>
                        <a:pt x="13685" y="27159"/>
                      </a:cubicBezTo>
                      <a:lnTo>
                        <a:pt x="16216" y="27159"/>
                      </a:lnTo>
                    </a:path>
                  </a:pathLst>
                </a:custGeom>
                <a:noFill/>
                <a:ln w="28575" cap="rnd" cmpd="sng">
                  <a:solidFill>
                    <a:schemeClr val="dk1"/>
                  </a:solidFill>
                  <a:prstDash val="solid"/>
                  <a:miter lim="209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73" name="Google Shape;73;p2"/>
              <p:cNvSpPr/>
              <p:nvPr/>
            </p:nvSpPr>
            <p:spPr>
              <a:xfrm>
                <a:off x="845100" y="840150"/>
                <a:ext cx="705900" cy="313500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74" name="Google Shape;74;p2"/>
              <p:cNvGrpSpPr/>
              <p:nvPr/>
            </p:nvGrpSpPr>
            <p:grpSpPr>
              <a:xfrm>
                <a:off x="1238556" y="1951751"/>
                <a:ext cx="1187682" cy="1574424"/>
                <a:chOff x="1651404" y="1940052"/>
                <a:chExt cx="1187682" cy="1574424"/>
              </a:xfrm>
            </p:grpSpPr>
            <p:sp>
              <p:nvSpPr>
                <p:cNvPr id="75" name="Google Shape;75;p2"/>
                <p:cNvSpPr/>
                <p:nvPr/>
              </p:nvSpPr>
              <p:spPr>
                <a:xfrm>
                  <a:off x="1651404" y="2765878"/>
                  <a:ext cx="416007" cy="7485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217" h="27160" fill="none" extrusionOk="0">
                      <a:moveTo>
                        <a:pt x="1" y="1"/>
                      </a:moveTo>
                      <a:lnTo>
                        <a:pt x="1" y="13475"/>
                      </a:lnTo>
                      <a:cubicBezTo>
                        <a:pt x="1" y="21029"/>
                        <a:pt x="6110" y="27159"/>
                        <a:pt x="13685" y="27159"/>
                      </a:cubicBezTo>
                      <a:lnTo>
                        <a:pt x="16216" y="27159"/>
                      </a:lnTo>
                    </a:path>
                  </a:pathLst>
                </a:custGeom>
                <a:noFill/>
                <a:ln w="28575" cap="rnd" cmpd="sng">
                  <a:solidFill>
                    <a:schemeClr val="dk1"/>
                  </a:solidFill>
                  <a:prstDash val="solid"/>
                  <a:miter lim="209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" name="Google Shape;76;p2"/>
                <p:cNvSpPr/>
                <p:nvPr/>
              </p:nvSpPr>
              <p:spPr>
                <a:xfrm flipH="1">
                  <a:off x="2007073" y="2765876"/>
                  <a:ext cx="416007" cy="7485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217" h="27160" fill="none" extrusionOk="0">
                      <a:moveTo>
                        <a:pt x="1" y="1"/>
                      </a:moveTo>
                      <a:lnTo>
                        <a:pt x="1" y="13475"/>
                      </a:lnTo>
                      <a:cubicBezTo>
                        <a:pt x="1" y="21029"/>
                        <a:pt x="6110" y="27159"/>
                        <a:pt x="13685" y="27159"/>
                      </a:cubicBezTo>
                      <a:lnTo>
                        <a:pt x="16216" y="27159"/>
                      </a:lnTo>
                    </a:path>
                  </a:pathLst>
                </a:custGeom>
                <a:noFill/>
                <a:ln w="28575" cap="rnd" cmpd="sng">
                  <a:solidFill>
                    <a:schemeClr val="dk1"/>
                  </a:solidFill>
                  <a:prstDash val="solid"/>
                  <a:miter lim="209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" name="Google Shape;77;p2"/>
                <p:cNvSpPr/>
                <p:nvPr/>
              </p:nvSpPr>
              <p:spPr>
                <a:xfrm rot="10800000" flipH="1">
                  <a:off x="2423080" y="2386808"/>
                  <a:ext cx="416007" cy="7529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217" h="27160" fill="none" extrusionOk="0">
                      <a:moveTo>
                        <a:pt x="1" y="1"/>
                      </a:moveTo>
                      <a:lnTo>
                        <a:pt x="1" y="13475"/>
                      </a:lnTo>
                      <a:cubicBezTo>
                        <a:pt x="1" y="21029"/>
                        <a:pt x="6110" y="27159"/>
                        <a:pt x="13685" y="27159"/>
                      </a:cubicBezTo>
                      <a:lnTo>
                        <a:pt x="16216" y="27159"/>
                      </a:lnTo>
                    </a:path>
                  </a:pathLst>
                </a:custGeom>
                <a:noFill/>
                <a:ln w="28575" cap="rnd" cmpd="sng">
                  <a:solidFill>
                    <a:schemeClr val="dk1"/>
                  </a:solidFill>
                  <a:prstDash val="solid"/>
                  <a:miter lim="209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78" name="Google Shape;78;p2"/>
                <p:cNvCxnSpPr/>
                <p:nvPr/>
              </p:nvCxnSpPr>
              <p:spPr>
                <a:xfrm rot="10800000">
                  <a:off x="1651404" y="1940052"/>
                  <a:ext cx="0" cy="8622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79" name="Google Shape;79;p2"/>
              <p:cNvSpPr/>
              <p:nvPr/>
            </p:nvSpPr>
            <p:spPr>
              <a:xfrm>
                <a:off x="715761" y="1203911"/>
                <a:ext cx="718225" cy="870450"/>
              </a:xfrm>
              <a:custGeom>
                <a:avLst/>
                <a:gdLst/>
                <a:ahLst/>
                <a:cxnLst/>
                <a:rect l="l" t="t" r="r" b="b"/>
                <a:pathLst>
                  <a:path w="28729" h="34818" extrusionOk="0">
                    <a:moveTo>
                      <a:pt x="1" y="0"/>
                    </a:moveTo>
                    <a:lnTo>
                      <a:pt x="1" y="22117"/>
                    </a:lnTo>
                    <a:cubicBezTo>
                      <a:pt x="1" y="25192"/>
                      <a:pt x="1758" y="27871"/>
                      <a:pt x="4332" y="29189"/>
                    </a:cubicBezTo>
                    <a:cubicBezTo>
                      <a:pt x="6529" y="32599"/>
                      <a:pt x="10191" y="34817"/>
                      <a:pt x="14354" y="34817"/>
                    </a:cubicBezTo>
                    <a:cubicBezTo>
                      <a:pt x="18518" y="34817"/>
                      <a:pt x="22201" y="32599"/>
                      <a:pt x="24377" y="29189"/>
                    </a:cubicBezTo>
                    <a:cubicBezTo>
                      <a:pt x="26950" y="27871"/>
                      <a:pt x="28729" y="25192"/>
                      <a:pt x="28729" y="22117"/>
                    </a:cubicBezTo>
                    <a:lnTo>
                      <a:pt x="28729" y="0"/>
                    </a:lnTo>
                    <a:close/>
                  </a:path>
                </a:pathLst>
              </a:custGeom>
              <a:solidFill>
                <a:srgbClr val="B2090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2"/>
              <p:cNvSpPr/>
              <p:nvPr/>
            </p:nvSpPr>
            <p:spPr>
              <a:xfrm>
                <a:off x="793762" y="838799"/>
                <a:ext cx="783625" cy="1227200"/>
              </a:xfrm>
              <a:custGeom>
                <a:avLst/>
                <a:gdLst/>
                <a:ahLst/>
                <a:cxnLst/>
                <a:rect l="l" t="t" r="r" b="b"/>
                <a:pathLst>
                  <a:path w="31345" h="49088" extrusionOk="0">
                    <a:moveTo>
                      <a:pt x="15672" y="1779"/>
                    </a:moveTo>
                    <a:cubicBezTo>
                      <a:pt x="16405" y="1779"/>
                      <a:pt x="16970" y="2365"/>
                      <a:pt x="16970" y="3077"/>
                    </a:cubicBezTo>
                    <a:cubicBezTo>
                      <a:pt x="16970" y="3788"/>
                      <a:pt x="16405" y="4374"/>
                      <a:pt x="15672" y="4374"/>
                    </a:cubicBezTo>
                    <a:cubicBezTo>
                      <a:pt x="14961" y="4374"/>
                      <a:pt x="14375" y="3788"/>
                      <a:pt x="14375" y="3077"/>
                    </a:cubicBezTo>
                    <a:cubicBezTo>
                      <a:pt x="14375" y="2365"/>
                      <a:pt x="14961" y="1779"/>
                      <a:pt x="15672" y="1779"/>
                    </a:cubicBezTo>
                    <a:close/>
                    <a:moveTo>
                      <a:pt x="8663" y="1"/>
                    </a:moveTo>
                    <a:cubicBezTo>
                      <a:pt x="3892" y="1"/>
                      <a:pt x="1" y="3893"/>
                      <a:pt x="1" y="8663"/>
                    </a:cubicBezTo>
                    <a:lnTo>
                      <a:pt x="1" y="33772"/>
                    </a:lnTo>
                    <a:cubicBezTo>
                      <a:pt x="1" y="37350"/>
                      <a:pt x="2177" y="40404"/>
                      <a:pt x="5252" y="41723"/>
                    </a:cubicBezTo>
                    <a:cubicBezTo>
                      <a:pt x="7219" y="44422"/>
                      <a:pt x="10211" y="46326"/>
                      <a:pt x="13664" y="46870"/>
                    </a:cubicBezTo>
                    <a:lnTo>
                      <a:pt x="13664" y="49088"/>
                    </a:lnTo>
                    <a:lnTo>
                      <a:pt x="17702" y="49088"/>
                    </a:lnTo>
                    <a:lnTo>
                      <a:pt x="17702" y="46870"/>
                    </a:lnTo>
                    <a:cubicBezTo>
                      <a:pt x="21133" y="46326"/>
                      <a:pt x="24126" y="44422"/>
                      <a:pt x="26092" y="41723"/>
                    </a:cubicBezTo>
                    <a:cubicBezTo>
                      <a:pt x="29189" y="40404"/>
                      <a:pt x="31344" y="37329"/>
                      <a:pt x="31344" y="33772"/>
                    </a:cubicBezTo>
                    <a:lnTo>
                      <a:pt x="31344" y="8663"/>
                    </a:lnTo>
                    <a:cubicBezTo>
                      <a:pt x="31344" y="3872"/>
                      <a:pt x="27473" y="1"/>
                      <a:pt x="22682" y="1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1" name="Google Shape;81;p2"/>
              <p:cNvGrpSpPr/>
              <p:nvPr/>
            </p:nvGrpSpPr>
            <p:grpSpPr>
              <a:xfrm>
                <a:off x="875111" y="986705"/>
                <a:ext cx="85800" cy="782973"/>
                <a:chOff x="1270825" y="1135225"/>
                <a:chExt cx="85800" cy="558150"/>
              </a:xfrm>
            </p:grpSpPr>
            <p:sp>
              <p:nvSpPr>
                <p:cNvPr id="82" name="Google Shape;82;p2"/>
                <p:cNvSpPr/>
                <p:nvPr/>
              </p:nvSpPr>
              <p:spPr>
                <a:xfrm>
                  <a:off x="1270825" y="1135225"/>
                  <a:ext cx="85800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2" fill="none" extrusionOk="0">
                      <a:moveTo>
                        <a:pt x="0" y="0"/>
                      </a:moveTo>
                      <a:lnTo>
                        <a:pt x="3432" y="0"/>
                      </a:lnTo>
                    </a:path>
                  </a:pathLst>
                </a:custGeom>
                <a:solidFill>
                  <a:schemeClr val="lt1"/>
                </a:solidFill>
                <a:ln w="13075" cap="rnd" cmpd="sng">
                  <a:solidFill>
                    <a:schemeClr val="lt1"/>
                  </a:solidFill>
                  <a:prstDash val="solid"/>
                  <a:miter lim="209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" name="Google Shape;83;p2"/>
                <p:cNvSpPr/>
                <p:nvPr/>
              </p:nvSpPr>
              <p:spPr>
                <a:xfrm>
                  <a:off x="1270825" y="1209500"/>
                  <a:ext cx="858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2" h="1" fill="none" extrusionOk="0">
                      <a:moveTo>
                        <a:pt x="0" y="0"/>
                      </a:moveTo>
                      <a:lnTo>
                        <a:pt x="3432" y="0"/>
                      </a:lnTo>
                    </a:path>
                  </a:pathLst>
                </a:custGeom>
                <a:solidFill>
                  <a:schemeClr val="lt1"/>
                </a:solidFill>
                <a:ln w="13075" cap="rnd" cmpd="sng">
                  <a:solidFill>
                    <a:schemeClr val="lt1"/>
                  </a:solidFill>
                  <a:prstDash val="solid"/>
                  <a:miter lim="209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" name="Google Shape;84;p2"/>
                <p:cNvSpPr/>
                <p:nvPr/>
              </p:nvSpPr>
              <p:spPr>
                <a:xfrm>
                  <a:off x="1270825" y="1284300"/>
                  <a:ext cx="858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2" h="1" fill="none" extrusionOk="0">
                      <a:moveTo>
                        <a:pt x="0" y="0"/>
                      </a:moveTo>
                      <a:lnTo>
                        <a:pt x="3432" y="0"/>
                      </a:lnTo>
                    </a:path>
                  </a:pathLst>
                </a:custGeom>
                <a:solidFill>
                  <a:schemeClr val="lt1"/>
                </a:solidFill>
                <a:ln w="13075" cap="rnd" cmpd="sng">
                  <a:solidFill>
                    <a:schemeClr val="lt1"/>
                  </a:solidFill>
                  <a:prstDash val="solid"/>
                  <a:miter lim="209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" name="Google Shape;85;p2"/>
                <p:cNvSpPr/>
                <p:nvPr/>
              </p:nvSpPr>
              <p:spPr>
                <a:xfrm>
                  <a:off x="1270825" y="1358575"/>
                  <a:ext cx="858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2" h="1" fill="none" extrusionOk="0">
                      <a:moveTo>
                        <a:pt x="0" y="0"/>
                      </a:moveTo>
                      <a:lnTo>
                        <a:pt x="3432" y="0"/>
                      </a:lnTo>
                    </a:path>
                  </a:pathLst>
                </a:custGeom>
                <a:solidFill>
                  <a:schemeClr val="lt1"/>
                </a:solidFill>
                <a:ln w="13075" cap="rnd" cmpd="sng">
                  <a:solidFill>
                    <a:schemeClr val="lt1"/>
                  </a:solidFill>
                  <a:prstDash val="solid"/>
                  <a:miter lim="209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" name="Google Shape;86;p2"/>
                <p:cNvSpPr/>
                <p:nvPr/>
              </p:nvSpPr>
              <p:spPr>
                <a:xfrm>
                  <a:off x="1270825" y="1432850"/>
                  <a:ext cx="858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2" h="1" fill="none" extrusionOk="0">
                      <a:moveTo>
                        <a:pt x="0" y="1"/>
                      </a:moveTo>
                      <a:lnTo>
                        <a:pt x="3432" y="1"/>
                      </a:lnTo>
                    </a:path>
                  </a:pathLst>
                </a:custGeom>
                <a:solidFill>
                  <a:schemeClr val="lt1"/>
                </a:solidFill>
                <a:ln w="13075" cap="rnd" cmpd="sng">
                  <a:solidFill>
                    <a:schemeClr val="lt1"/>
                  </a:solidFill>
                  <a:prstDash val="solid"/>
                  <a:miter lim="209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" name="Google Shape;87;p2"/>
                <p:cNvSpPr/>
                <p:nvPr/>
              </p:nvSpPr>
              <p:spPr>
                <a:xfrm>
                  <a:off x="1270825" y="1507125"/>
                  <a:ext cx="858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2" h="1" fill="none" extrusionOk="0">
                      <a:moveTo>
                        <a:pt x="0" y="1"/>
                      </a:moveTo>
                      <a:lnTo>
                        <a:pt x="3432" y="1"/>
                      </a:lnTo>
                    </a:path>
                  </a:pathLst>
                </a:custGeom>
                <a:solidFill>
                  <a:schemeClr val="lt1"/>
                </a:solidFill>
                <a:ln w="13075" cap="rnd" cmpd="sng">
                  <a:solidFill>
                    <a:schemeClr val="lt1"/>
                  </a:solidFill>
                  <a:prstDash val="solid"/>
                  <a:miter lim="209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" name="Google Shape;88;p2"/>
                <p:cNvSpPr/>
                <p:nvPr/>
              </p:nvSpPr>
              <p:spPr>
                <a:xfrm>
                  <a:off x="1270825" y="1581400"/>
                  <a:ext cx="858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2" h="1" fill="none" extrusionOk="0">
                      <a:moveTo>
                        <a:pt x="0" y="1"/>
                      </a:moveTo>
                      <a:lnTo>
                        <a:pt x="3432" y="1"/>
                      </a:lnTo>
                    </a:path>
                  </a:pathLst>
                </a:custGeom>
                <a:solidFill>
                  <a:schemeClr val="lt1"/>
                </a:solidFill>
                <a:ln w="13075" cap="rnd" cmpd="sng">
                  <a:solidFill>
                    <a:schemeClr val="lt1"/>
                  </a:solidFill>
                  <a:prstDash val="solid"/>
                  <a:miter lim="209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" name="Google Shape;89;p2"/>
                <p:cNvSpPr/>
                <p:nvPr/>
              </p:nvSpPr>
              <p:spPr>
                <a:xfrm>
                  <a:off x="1270825" y="1656200"/>
                  <a:ext cx="858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2" h="1" fill="none" extrusionOk="0">
                      <a:moveTo>
                        <a:pt x="0" y="1"/>
                      </a:moveTo>
                      <a:lnTo>
                        <a:pt x="3432" y="1"/>
                      </a:lnTo>
                    </a:path>
                  </a:pathLst>
                </a:custGeom>
                <a:solidFill>
                  <a:schemeClr val="lt1"/>
                </a:solidFill>
                <a:ln w="13075" cap="rnd" cmpd="sng">
                  <a:solidFill>
                    <a:schemeClr val="lt1"/>
                  </a:solidFill>
                  <a:prstDash val="solid"/>
                  <a:miter lim="209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" name="Google Shape;90;p2"/>
                <p:cNvSpPr/>
                <p:nvPr/>
              </p:nvSpPr>
              <p:spPr>
                <a:xfrm>
                  <a:off x="1270825" y="1135225"/>
                  <a:ext cx="85800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2" fill="none" extrusionOk="0">
                      <a:moveTo>
                        <a:pt x="0" y="0"/>
                      </a:moveTo>
                      <a:lnTo>
                        <a:pt x="3432" y="0"/>
                      </a:lnTo>
                    </a:path>
                  </a:pathLst>
                </a:custGeom>
                <a:solidFill>
                  <a:schemeClr val="lt1"/>
                </a:solidFill>
                <a:ln w="13075" cap="rnd" cmpd="sng">
                  <a:solidFill>
                    <a:schemeClr val="lt1"/>
                  </a:solidFill>
                  <a:prstDash val="solid"/>
                  <a:miter lim="209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" name="Google Shape;91;p2"/>
                <p:cNvSpPr/>
                <p:nvPr/>
              </p:nvSpPr>
              <p:spPr>
                <a:xfrm>
                  <a:off x="1270825" y="1209500"/>
                  <a:ext cx="858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2" h="1" fill="none" extrusionOk="0">
                      <a:moveTo>
                        <a:pt x="0" y="0"/>
                      </a:moveTo>
                      <a:lnTo>
                        <a:pt x="3432" y="0"/>
                      </a:lnTo>
                    </a:path>
                  </a:pathLst>
                </a:custGeom>
                <a:solidFill>
                  <a:schemeClr val="lt1"/>
                </a:solidFill>
                <a:ln w="13075" cap="rnd" cmpd="sng">
                  <a:solidFill>
                    <a:schemeClr val="lt1"/>
                  </a:solidFill>
                  <a:prstDash val="solid"/>
                  <a:miter lim="209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" name="Google Shape;92;p2"/>
                <p:cNvSpPr/>
                <p:nvPr/>
              </p:nvSpPr>
              <p:spPr>
                <a:xfrm>
                  <a:off x="1270825" y="1284300"/>
                  <a:ext cx="858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2" h="1" fill="none" extrusionOk="0">
                      <a:moveTo>
                        <a:pt x="0" y="0"/>
                      </a:moveTo>
                      <a:lnTo>
                        <a:pt x="3432" y="0"/>
                      </a:lnTo>
                    </a:path>
                  </a:pathLst>
                </a:custGeom>
                <a:solidFill>
                  <a:schemeClr val="lt1"/>
                </a:solidFill>
                <a:ln w="13075" cap="rnd" cmpd="sng">
                  <a:solidFill>
                    <a:schemeClr val="lt1"/>
                  </a:solidFill>
                  <a:prstDash val="solid"/>
                  <a:miter lim="209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" name="Google Shape;93;p2"/>
                <p:cNvSpPr/>
                <p:nvPr/>
              </p:nvSpPr>
              <p:spPr>
                <a:xfrm>
                  <a:off x="1270825" y="1358575"/>
                  <a:ext cx="858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2" h="1" fill="none" extrusionOk="0">
                      <a:moveTo>
                        <a:pt x="0" y="0"/>
                      </a:moveTo>
                      <a:lnTo>
                        <a:pt x="3432" y="0"/>
                      </a:lnTo>
                    </a:path>
                  </a:pathLst>
                </a:custGeom>
                <a:solidFill>
                  <a:schemeClr val="lt1"/>
                </a:solidFill>
                <a:ln w="13075" cap="rnd" cmpd="sng">
                  <a:solidFill>
                    <a:schemeClr val="lt1"/>
                  </a:solidFill>
                  <a:prstDash val="solid"/>
                  <a:miter lim="209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" name="Google Shape;94;p2"/>
                <p:cNvSpPr/>
                <p:nvPr/>
              </p:nvSpPr>
              <p:spPr>
                <a:xfrm>
                  <a:off x="1270825" y="1432850"/>
                  <a:ext cx="858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2" h="1" fill="none" extrusionOk="0">
                      <a:moveTo>
                        <a:pt x="0" y="1"/>
                      </a:moveTo>
                      <a:lnTo>
                        <a:pt x="3432" y="1"/>
                      </a:lnTo>
                    </a:path>
                  </a:pathLst>
                </a:custGeom>
                <a:solidFill>
                  <a:schemeClr val="lt1"/>
                </a:solidFill>
                <a:ln w="13075" cap="rnd" cmpd="sng">
                  <a:solidFill>
                    <a:schemeClr val="lt1"/>
                  </a:solidFill>
                  <a:prstDash val="solid"/>
                  <a:miter lim="209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" name="Google Shape;95;p2"/>
                <p:cNvSpPr/>
                <p:nvPr/>
              </p:nvSpPr>
              <p:spPr>
                <a:xfrm>
                  <a:off x="1270825" y="1507125"/>
                  <a:ext cx="858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2" h="1" fill="none" extrusionOk="0">
                      <a:moveTo>
                        <a:pt x="0" y="1"/>
                      </a:moveTo>
                      <a:lnTo>
                        <a:pt x="3432" y="1"/>
                      </a:lnTo>
                    </a:path>
                  </a:pathLst>
                </a:custGeom>
                <a:solidFill>
                  <a:schemeClr val="lt1"/>
                </a:solidFill>
                <a:ln w="13075" cap="rnd" cmpd="sng">
                  <a:solidFill>
                    <a:schemeClr val="lt1"/>
                  </a:solidFill>
                  <a:prstDash val="solid"/>
                  <a:miter lim="209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" name="Google Shape;96;p2"/>
                <p:cNvSpPr/>
                <p:nvPr/>
              </p:nvSpPr>
              <p:spPr>
                <a:xfrm>
                  <a:off x="1270825" y="1581400"/>
                  <a:ext cx="858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2" h="1" fill="none" extrusionOk="0">
                      <a:moveTo>
                        <a:pt x="0" y="1"/>
                      </a:moveTo>
                      <a:lnTo>
                        <a:pt x="3432" y="1"/>
                      </a:lnTo>
                    </a:path>
                  </a:pathLst>
                </a:custGeom>
                <a:solidFill>
                  <a:schemeClr val="lt1"/>
                </a:solidFill>
                <a:ln w="13075" cap="rnd" cmpd="sng">
                  <a:solidFill>
                    <a:schemeClr val="lt1"/>
                  </a:solidFill>
                  <a:prstDash val="solid"/>
                  <a:miter lim="209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7" name="Google Shape;97;p2"/>
                <p:cNvSpPr/>
                <p:nvPr/>
              </p:nvSpPr>
              <p:spPr>
                <a:xfrm>
                  <a:off x="1270825" y="1656200"/>
                  <a:ext cx="858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2" h="1" fill="none" extrusionOk="0">
                      <a:moveTo>
                        <a:pt x="0" y="1"/>
                      </a:moveTo>
                      <a:lnTo>
                        <a:pt x="3432" y="1"/>
                      </a:lnTo>
                    </a:path>
                  </a:pathLst>
                </a:custGeom>
                <a:solidFill>
                  <a:schemeClr val="lt1"/>
                </a:solidFill>
                <a:ln w="13075" cap="rnd" cmpd="sng">
                  <a:solidFill>
                    <a:schemeClr val="lt1"/>
                  </a:solidFill>
                  <a:prstDash val="solid"/>
                  <a:miter lim="209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" name="Google Shape;98;p2"/>
                <p:cNvSpPr/>
                <p:nvPr/>
              </p:nvSpPr>
              <p:spPr>
                <a:xfrm>
                  <a:off x="1270825" y="1172350"/>
                  <a:ext cx="429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6" h="1" fill="none" extrusionOk="0">
                      <a:moveTo>
                        <a:pt x="0" y="1"/>
                      </a:moveTo>
                      <a:lnTo>
                        <a:pt x="1716" y="1"/>
                      </a:lnTo>
                    </a:path>
                  </a:pathLst>
                </a:custGeom>
                <a:solidFill>
                  <a:schemeClr val="lt1"/>
                </a:solidFill>
                <a:ln w="13075" cap="rnd" cmpd="sng">
                  <a:solidFill>
                    <a:schemeClr val="lt1"/>
                  </a:solidFill>
                  <a:prstDash val="solid"/>
                  <a:miter lim="209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" name="Google Shape;99;p2"/>
                <p:cNvSpPr/>
                <p:nvPr/>
              </p:nvSpPr>
              <p:spPr>
                <a:xfrm>
                  <a:off x="1270825" y="1246625"/>
                  <a:ext cx="429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6" h="1" fill="none" extrusionOk="0">
                      <a:moveTo>
                        <a:pt x="0" y="1"/>
                      </a:moveTo>
                      <a:lnTo>
                        <a:pt x="1716" y="1"/>
                      </a:lnTo>
                    </a:path>
                  </a:pathLst>
                </a:custGeom>
                <a:solidFill>
                  <a:schemeClr val="lt1"/>
                </a:solidFill>
                <a:ln w="13075" cap="rnd" cmpd="sng">
                  <a:solidFill>
                    <a:schemeClr val="lt1"/>
                  </a:solidFill>
                  <a:prstDash val="solid"/>
                  <a:miter lim="209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0" name="Google Shape;100;p2"/>
                <p:cNvSpPr/>
                <p:nvPr/>
              </p:nvSpPr>
              <p:spPr>
                <a:xfrm>
                  <a:off x="1270825" y="1321425"/>
                  <a:ext cx="429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6" h="1" fill="none" extrusionOk="0">
                      <a:moveTo>
                        <a:pt x="0" y="1"/>
                      </a:moveTo>
                      <a:lnTo>
                        <a:pt x="1716" y="1"/>
                      </a:lnTo>
                    </a:path>
                  </a:pathLst>
                </a:custGeom>
                <a:solidFill>
                  <a:schemeClr val="lt1"/>
                </a:solidFill>
                <a:ln w="13075" cap="rnd" cmpd="sng">
                  <a:solidFill>
                    <a:schemeClr val="lt1"/>
                  </a:solidFill>
                  <a:prstDash val="solid"/>
                  <a:miter lim="209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" name="Google Shape;101;p2"/>
                <p:cNvSpPr/>
                <p:nvPr/>
              </p:nvSpPr>
              <p:spPr>
                <a:xfrm>
                  <a:off x="1270825" y="1395700"/>
                  <a:ext cx="429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6" h="1" fill="none" extrusionOk="0">
                      <a:moveTo>
                        <a:pt x="0" y="1"/>
                      </a:moveTo>
                      <a:lnTo>
                        <a:pt x="1716" y="1"/>
                      </a:lnTo>
                    </a:path>
                  </a:pathLst>
                </a:custGeom>
                <a:solidFill>
                  <a:schemeClr val="lt1"/>
                </a:solidFill>
                <a:ln w="13075" cap="rnd" cmpd="sng">
                  <a:solidFill>
                    <a:schemeClr val="lt1"/>
                  </a:solidFill>
                  <a:prstDash val="solid"/>
                  <a:miter lim="209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" name="Google Shape;102;p2"/>
                <p:cNvSpPr/>
                <p:nvPr/>
              </p:nvSpPr>
              <p:spPr>
                <a:xfrm>
                  <a:off x="1270825" y="1470000"/>
                  <a:ext cx="429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6" h="1" fill="none" extrusionOk="0">
                      <a:moveTo>
                        <a:pt x="0" y="0"/>
                      </a:moveTo>
                      <a:lnTo>
                        <a:pt x="1716" y="0"/>
                      </a:lnTo>
                    </a:path>
                  </a:pathLst>
                </a:custGeom>
                <a:solidFill>
                  <a:schemeClr val="lt1"/>
                </a:solidFill>
                <a:ln w="13075" cap="rnd" cmpd="sng">
                  <a:solidFill>
                    <a:schemeClr val="lt1"/>
                  </a:solidFill>
                  <a:prstDash val="solid"/>
                  <a:miter lim="209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" name="Google Shape;103;p2"/>
                <p:cNvSpPr/>
                <p:nvPr/>
              </p:nvSpPr>
              <p:spPr>
                <a:xfrm>
                  <a:off x="1270825" y="1544275"/>
                  <a:ext cx="429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6" h="1" fill="none" extrusionOk="0">
                      <a:moveTo>
                        <a:pt x="0" y="0"/>
                      </a:moveTo>
                      <a:lnTo>
                        <a:pt x="1716" y="0"/>
                      </a:lnTo>
                    </a:path>
                  </a:pathLst>
                </a:custGeom>
                <a:solidFill>
                  <a:schemeClr val="lt1"/>
                </a:solidFill>
                <a:ln w="13075" cap="rnd" cmpd="sng">
                  <a:solidFill>
                    <a:schemeClr val="lt1"/>
                  </a:solidFill>
                  <a:prstDash val="solid"/>
                  <a:miter lim="209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" name="Google Shape;104;p2"/>
                <p:cNvSpPr/>
                <p:nvPr/>
              </p:nvSpPr>
              <p:spPr>
                <a:xfrm>
                  <a:off x="1270825" y="1619075"/>
                  <a:ext cx="429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6" h="1" fill="none" extrusionOk="0">
                      <a:moveTo>
                        <a:pt x="0" y="0"/>
                      </a:moveTo>
                      <a:lnTo>
                        <a:pt x="1716" y="0"/>
                      </a:lnTo>
                    </a:path>
                  </a:pathLst>
                </a:custGeom>
                <a:solidFill>
                  <a:schemeClr val="lt1"/>
                </a:solidFill>
                <a:ln w="13075" cap="rnd" cmpd="sng">
                  <a:solidFill>
                    <a:schemeClr val="lt1"/>
                  </a:solidFill>
                  <a:prstDash val="solid"/>
                  <a:miter lim="209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" name="Google Shape;105;p2"/>
                <p:cNvSpPr/>
                <p:nvPr/>
              </p:nvSpPr>
              <p:spPr>
                <a:xfrm>
                  <a:off x="1270825" y="1693350"/>
                  <a:ext cx="429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6" h="1" fill="none" extrusionOk="0">
                      <a:moveTo>
                        <a:pt x="0" y="0"/>
                      </a:moveTo>
                      <a:lnTo>
                        <a:pt x="1716" y="0"/>
                      </a:lnTo>
                    </a:path>
                  </a:pathLst>
                </a:custGeom>
                <a:solidFill>
                  <a:schemeClr val="lt1"/>
                </a:solidFill>
                <a:ln w="13075" cap="rnd" cmpd="sng">
                  <a:solidFill>
                    <a:schemeClr val="lt1"/>
                  </a:solidFill>
                  <a:prstDash val="solid"/>
                  <a:miter lim="209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cxnSp>
            <p:nvCxnSpPr>
              <p:cNvPr id="106" name="Google Shape;106;p2"/>
              <p:cNvCxnSpPr/>
              <p:nvPr/>
            </p:nvCxnSpPr>
            <p:spPr>
              <a:xfrm>
                <a:off x="2426259" y="2242651"/>
                <a:ext cx="0" cy="3135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7" name="Google Shape;107;p2"/>
              <p:cNvCxnSpPr/>
              <p:nvPr/>
            </p:nvCxnSpPr>
            <p:spPr>
              <a:xfrm rot="10800000" flipH="1">
                <a:off x="356280" y="836900"/>
                <a:ext cx="900" cy="40359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3">
    <p:bg>
      <p:bgPr>
        <a:solidFill>
          <a:schemeClr val="lt2"/>
        </a:solidFill>
        <a:effectLst/>
      </p:bgPr>
    </p:bg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4"/>
          <p:cNvSpPr txBox="1">
            <a:spLocks noGrp="1"/>
          </p:cNvSpPr>
          <p:nvPr>
            <p:ph type="body" idx="1"/>
          </p:nvPr>
        </p:nvSpPr>
        <p:spPr>
          <a:xfrm>
            <a:off x="708250" y="1291149"/>
            <a:ext cx="7728000" cy="299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200"/>
            </a:lvl1pPr>
            <a:lvl2pPr marL="914400" lvl="1" indent="-342900" rtl="0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160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16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1600"/>
              </a:spcBef>
              <a:spcAft>
                <a:spcPts val="16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117" name="Google Shape;117;p4"/>
          <p:cNvSpPr txBox="1">
            <a:spLocks noGrp="1"/>
          </p:cNvSpPr>
          <p:nvPr>
            <p:ph type="title"/>
          </p:nvPr>
        </p:nvSpPr>
        <p:spPr>
          <a:xfrm>
            <a:off x="712700" y="618275"/>
            <a:ext cx="77187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118" name="Google Shape;118;p4"/>
          <p:cNvGrpSpPr/>
          <p:nvPr/>
        </p:nvGrpSpPr>
        <p:grpSpPr>
          <a:xfrm flipH="1">
            <a:off x="-7590769" y="-338875"/>
            <a:ext cx="8739369" cy="742000"/>
            <a:chOff x="410231" y="402400"/>
            <a:chExt cx="8739369" cy="742000"/>
          </a:xfrm>
        </p:grpSpPr>
        <p:cxnSp>
          <p:nvCxnSpPr>
            <p:cNvPr id="119" name="Google Shape;119;p4"/>
            <p:cNvCxnSpPr/>
            <p:nvPr/>
          </p:nvCxnSpPr>
          <p:spPr>
            <a:xfrm>
              <a:off x="804800" y="1144400"/>
              <a:ext cx="83448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20" name="Google Shape;120;p4"/>
            <p:cNvSpPr/>
            <p:nvPr/>
          </p:nvSpPr>
          <p:spPr>
            <a:xfrm>
              <a:off x="410231" y="402400"/>
              <a:ext cx="416007" cy="741943"/>
            </a:xfrm>
            <a:custGeom>
              <a:avLst/>
              <a:gdLst/>
              <a:ahLst/>
              <a:cxnLst/>
              <a:rect l="l" t="t" r="r" b="b"/>
              <a:pathLst>
                <a:path w="16217" h="27160" fill="none" extrusionOk="0">
                  <a:moveTo>
                    <a:pt x="1" y="1"/>
                  </a:moveTo>
                  <a:lnTo>
                    <a:pt x="1" y="13475"/>
                  </a:lnTo>
                  <a:cubicBezTo>
                    <a:pt x="1" y="21029"/>
                    <a:pt x="6110" y="27159"/>
                    <a:pt x="13685" y="27159"/>
                  </a:cubicBezTo>
                  <a:lnTo>
                    <a:pt x="16216" y="27159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21" name="Google Shape;121;p4"/>
          <p:cNvCxnSpPr/>
          <p:nvPr/>
        </p:nvCxnSpPr>
        <p:spPr>
          <a:xfrm>
            <a:off x="-39950" y="4873752"/>
            <a:ext cx="92067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2" name="Google Shape;122;p4"/>
          <p:cNvCxnSpPr/>
          <p:nvPr/>
        </p:nvCxnSpPr>
        <p:spPr>
          <a:xfrm>
            <a:off x="-39950" y="4625657"/>
            <a:ext cx="92067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3" name="Google Shape;123;p4"/>
          <p:cNvSpPr/>
          <p:nvPr/>
        </p:nvSpPr>
        <p:spPr>
          <a:xfrm>
            <a:off x="-37000" y="4743850"/>
            <a:ext cx="9188700" cy="418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9"/>
          <p:cNvSpPr txBox="1">
            <a:spLocks noGrp="1"/>
          </p:cNvSpPr>
          <p:nvPr>
            <p:ph type="body" idx="1"/>
          </p:nvPr>
        </p:nvSpPr>
        <p:spPr>
          <a:xfrm>
            <a:off x="1519225" y="1548790"/>
            <a:ext cx="6105600" cy="120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175" name="Google Shape;175;p9"/>
          <p:cNvSpPr txBox="1">
            <a:spLocks noGrp="1"/>
          </p:cNvSpPr>
          <p:nvPr>
            <p:ph type="title"/>
          </p:nvPr>
        </p:nvSpPr>
        <p:spPr>
          <a:xfrm>
            <a:off x="2917955" y="614900"/>
            <a:ext cx="33081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cxnSp>
        <p:nvCxnSpPr>
          <p:cNvPr id="176" name="Google Shape;176;p9"/>
          <p:cNvCxnSpPr/>
          <p:nvPr/>
        </p:nvCxnSpPr>
        <p:spPr>
          <a:xfrm>
            <a:off x="-39950" y="4625657"/>
            <a:ext cx="92067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7" name="Google Shape;177;p9"/>
          <p:cNvSpPr/>
          <p:nvPr/>
        </p:nvSpPr>
        <p:spPr>
          <a:xfrm>
            <a:off x="-11850" y="4736400"/>
            <a:ext cx="9167700" cy="418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8" name="Google Shape;178;p9"/>
          <p:cNvGrpSpPr/>
          <p:nvPr/>
        </p:nvGrpSpPr>
        <p:grpSpPr>
          <a:xfrm rot="10800000">
            <a:off x="8600601" y="0"/>
            <a:ext cx="963555" cy="2572493"/>
            <a:chOff x="-912" y="2571000"/>
            <a:chExt cx="963555" cy="2572493"/>
          </a:xfrm>
        </p:grpSpPr>
        <p:sp>
          <p:nvSpPr>
            <p:cNvPr id="179" name="Google Shape;179;p9"/>
            <p:cNvSpPr/>
            <p:nvPr/>
          </p:nvSpPr>
          <p:spPr>
            <a:xfrm rot="10800000">
              <a:off x="688989" y="5044586"/>
              <a:ext cx="273654" cy="98908"/>
            </a:xfrm>
            <a:custGeom>
              <a:avLst/>
              <a:gdLst/>
              <a:ahLst/>
              <a:cxnLst/>
              <a:rect l="l" t="t" r="r" b="b"/>
              <a:pathLst>
                <a:path w="8224" h="2282" fill="none" extrusionOk="0">
                  <a:moveTo>
                    <a:pt x="1" y="1"/>
                  </a:moveTo>
                  <a:lnTo>
                    <a:pt x="8224" y="1"/>
                  </a:lnTo>
                  <a:lnTo>
                    <a:pt x="8224" y="2281"/>
                  </a:lnTo>
                  <a:lnTo>
                    <a:pt x="1" y="2281"/>
                  </a:lnTo>
                  <a:close/>
                </a:path>
              </a:pathLst>
            </a:custGeom>
            <a:solidFill>
              <a:schemeClr val="accent1"/>
            </a:solidFill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9"/>
            <p:cNvSpPr/>
            <p:nvPr/>
          </p:nvSpPr>
          <p:spPr>
            <a:xfrm rot="10800000">
              <a:off x="793419" y="4749656"/>
              <a:ext cx="59924" cy="294976"/>
            </a:xfrm>
            <a:custGeom>
              <a:avLst/>
              <a:gdLst/>
              <a:ahLst/>
              <a:cxnLst/>
              <a:rect l="l" t="t" r="r" b="b"/>
              <a:pathLst>
                <a:path w="1801" h="3307" fill="none" extrusionOk="0">
                  <a:moveTo>
                    <a:pt x="1" y="0"/>
                  </a:moveTo>
                  <a:lnTo>
                    <a:pt x="1800" y="0"/>
                  </a:lnTo>
                  <a:lnTo>
                    <a:pt x="1800" y="3306"/>
                  </a:lnTo>
                  <a:lnTo>
                    <a:pt x="1" y="3306"/>
                  </a:lnTo>
                  <a:close/>
                </a:path>
              </a:pathLst>
            </a:custGeom>
            <a:solidFill>
              <a:schemeClr val="accent1"/>
            </a:solidFill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9"/>
            <p:cNvSpPr/>
            <p:nvPr/>
          </p:nvSpPr>
          <p:spPr>
            <a:xfrm rot="10800000">
              <a:off x="412148" y="2571787"/>
              <a:ext cx="416007" cy="741943"/>
            </a:xfrm>
            <a:custGeom>
              <a:avLst/>
              <a:gdLst/>
              <a:ahLst/>
              <a:cxnLst/>
              <a:rect l="l" t="t" r="r" b="b"/>
              <a:pathLst>
                <a:path w="16217" h="27160" fill="none" extrusionOk="0">
                  <a:moveTo>
                    <a:pt x="1" y="1"/>
                  </a:moveTo>
                  <a:lnTo>
                    <a:pt x="1" y="13475"/>
                  </a:lnTo>
                  <a:cubicBezTo>
                    <a:pt x="1" y="21029"/>
                    <a:pt x="6110" y="27159"/>
                    <a:pt x="13685" y="27159"/>
                  </a:cubicBezTo>
                  <a:lnTo>
                    <a:pt x="16216" y="27159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82" name="Google Shape;182;p9"/>
            <p:cNvCxnSpPr/>
            <p:nvPr/>
          </p:nvCxnSpPr>
          <p:spPr>
            <a:xfrm rot="10800000">
              <a:off x="-912" y="2571000"/>
              <a:ext cx="4509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3" name="Google Shape;183;p9"/>
            <p:cNvCxnSpPr/>
            <p:nvPr/>
          </p:nvCxnSpPr>
          <p:spPr>
            <a:xfrm>
              <a:off x="827175" y="3276600"/>
              <a:ext cx="0" cy="14844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84" name="Google Shape;184;p9"/>
          <p:cNvGrpSpPr/>
          <p:nvPr/>
        </p:nvGrpSpPr>
        <p:grpSpPr>
          <a:xfrm rot="10800000" flipH="1">
            <a:off x="-410456" y="0"/>
            <a:ext cx="963555" cy="2572493"/>
            <a:chOff x="-912" y="2571000"/>
            <a:chExt cx="963555" cy="2572493"/>
          </a:xfrm>
        </p:grpSpPr>
        <p:sp>
          <p:nvSpPr>
            <p:cNvPr id="185" name="Google Shape;185;p9"/>
            <p:cNvSpPr/>
            <p:nvPr/>
          </p:nvSpPr>
          <p:spPr>
            <a:xfrm rot="10800000">
              <a:off x="688989" y="5044586"/>
              <a:ext cx="273654" cy="98908"/>
            </a:xfrm>
            <a:custGeom>
              <a:avLst/>
              <a:gdLst/>
              <a:ahLst/>
              <a:cxnLst/>
              <a:rect l="l" t="t" r="r" b="b"/>
              <a:pathLst>
                <a:path w="8224" h="2282" fill="none" extrusionOk="0">
                  <a:moveTo>
                    <a:pt x="1" y="1"/>
                  </a:moveTo>
                  <a:lnTo>
                    <a:pt x="8224" y="1"/>
                  </a:lnTo>
                  <a:lnTo>
                    <a:pt x="8224" y="2281"/>
                  </a:lnTo>
                  <a:lnTo>
                    <a:pt x="1" y="2281"/>
                  </a:lnTo>
                  <a:close/>
                </a:path>
              </a:pathLst>
            </a:custGeom>
            <a:solidFill>
              <a:schemeClr val="accent1"/>
            </a:solidFill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9"/>
            <p:cNvSpPr/>
            <p:nvPr/>
          </p:nvSpPr>
          <p:spPr>
            <a:xfrm rot="10800000">
              <a:off x="793419" y="4749656"/>
              <a:ext cx="59924" cy="294976"/>
            </a:xfrm>
            <a:custGeom>
              <a:avLst/>
              <a:gdLst/>
              <a:ahLst/>
              <a:cxnLst/>
              <a:rect l="l" t="t" r="r" b="b"/>
              <a:pathLst>
                <a:path w="1801" h="3307" fill="none" extrusionOk="0">
                  <a:moveTo>
                    <a:pt x="1" y="0"/>
                  </a:moveTo>
                  <a:lnTo>
                    <a:pt x="1800" y="0"/>
                  </a:lnTo>
                  <a:lnTo>
                    <a:pt x="1800" y="3306"/>
                  </a:lnTo>
                  <a:lnTo>
                    <a:pt x="1" y="3306"/>
                  </a:lnTo>
                  <a:close/>
                </a:path>
              </a:pathLst>
            </a:custGeom>
            <a:solidFill>
              <a:schemeClr val="accent1"/>
            </a:solidFill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9"/>
            <p:cNvSpPr/>
            <p:nvPr/>
          </p:nvSpPr>
          <p:spPr>
            <a:xfrm rot="10800000">
              <a:off x="412148" y="2571787"/>
              <a:ext cx="416007" cy="741943"/>
            </a:xfrm>
            <a:custGeom>
              <a:avLst/>
              <a:gdLst/>
              <a:ahLst/>
              <a:cxnLst/>
              <a:rect l="l" t="t" r="r" b="b"/>
              <a:pathLst>
                <a:path w="16217" h="27160" fill="none" extrusionOk="0">
                  <a:moveTo>
                    <a:pt x="1" y="1"/>
                  </a:moveTo>
                  <a:lnTo>
                    <a:pt x="1" y="13475"/>
                  </a:lnTo>
                  <a:cubicBezTo>
                    <a:pt x="1" y="21029"/>
                    <a:pt x="6110" y="27159"/>
                    <a:pt x="13685" y="27159"/>
                  </a:cubicBezTo>
                  <a:lnTo>
                    <a:pt x="16216" y="27159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88" name="Google Shape;188;p9"/>
            <p:cNvCxnSpPr/>
            <p:nvPr/>
          </p:nvCxnSpPr>
          <p:spPr>
            <a:xfrm rot="10800000">
              <a:off x="-912" y="2571000"/>
              <a:ext cx="4509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9" name="Google Shape;189;p9"/>
            <p:cNvCxnSpPr/>
            <p:nvPr/>
          </p:nvCxnSpPr>
          <p:spPr>
            <a:xfrm>
              <a:off x="827175" y="3276600"/>
              <a:ext cx="0" cy="14844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0"/>
          <p:cNvSpPr txBox="1">
            <a:spLocks noGrp="1"/>
          </p:cNvSpPr>
          <p:nvPr>
            <p:ph type="title"/>
          </p:nvPr>
        </p:nvSpPr>
        <p:spPr>
          <a:xfrm>
            <a:off x="731074" y="611816"/>
            <a:ext cx="8036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cxnSp>
        <p:nvCxnSpPr>
          <p:cNvPr id="192" name="Google Shape;192;p10"/>
          <p:cNvCxnSpPr/>
          <p:nvPr/>
        </p:nvCxnSpPr>
        <p:spPr>
          <a:xfrm>
            <a:off x="-46412" y="4619195"/>
            <a:ext cx="92067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ly Title 1">
  <p:cSld name="CUSTOM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3"/>
          <p:cNvSpPr/>
          <p:nvPr/>
        </p:nvSpPr>
        <p:spPr>
          <a:xfrm>
            <a:off x="687806" y="-724863"/>
            <a:ext cx="273654" cy="98908"/>
          </a:xfrm>
          <a:custGeom>
            <a:avLst/>
            <a:gdLst/>
            <a:ahLst/>
            <a:cxnLst/>
            <a:rect l="l" t="t" r="r" b="b"/>
            <a:pathLst>
              <a:path w="8224" h="2282" fill="none" extrusionOk="0">
                <a:moveTo>
                  <a:pt x="1" y="1"/>
                </a:moveTo>
                <a:lnTo>
                  <a:pt x="8224" y="1"/>
                </a:lnTo>
                <a:lnTo>
                  <a:pt x="8224" y="2281"/>
                </a:lnTo>
                <a:lnTo>
                  <a:pt x="1" y="2281"/>
                </a:lnTo>
                <a:close/>
              </a:path>
            </a:pathLst>
          </a:custGeom>
          <a:solidFill>
            <a:schemeClr val="accent1"/>
          </a:solidFill>
          <a:ln w="285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13"/>
          <p:cNvSpPr/>
          <p:nvPr/>
        </p:nvSpPr>
        <p:spPr>
          <a:xfrm>
            <a:off x="797106" y="-626002"/>
            <a:ext cx="59924" cy="294976"/>
          </a:xfrm>
          <a:custGeom>
            <a:avLst/>
            <a:gdLst/>
            <a:ahLst/>
            <a:cxnLst/>
            <a:rect l="l" t="t" r="r" b="b"/>
            <a:pathLst>
              <a:path w="1801" h="3307" fill="none" extrusionOk="0">
                <a:moveTo>
                  <a:pt x="1" y="0"/>
                </a:moveTo>
                <a:lnTo>
                  <a:pt x="1800" y="0"/>
                </a:lnTo>
                <a:lnTo>
                  <a:pt x="1800" y="3306"/>
                </a:lnTo>
                <a:lnTo>
                  <a:pt x="1" y="3306"/>
                </a:lnTo>
                <a:close/>
              </a:path>
            </a:pathLst>
          </a:custGeom>
          <a:solidFill>
            <a:schemeClr val="accent1"/>
          </a:solidFill>
          <a:ln w="285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13"/>
          <p:cNvSpPr/>
          <p:nvPr/>
        </p:nvSpPr>
        <p:spPr>
          <a:xfrm flipH="1">
            <a:off x="8040709" y="4430148"/>
            <a:ext cx="1127845" cy="741937"/>
          </a:xfrm>
          <a:custGeom>
            <a:avLst/>
            <a:gdLst/>
            <a:ahLst/>
            <a:cxnLst/>
            <a:rect l="l" t="t" r="r" b="b"/>
            <a:pathLst>
              <a:path w="69760" h="46033" fill="none" extrusionOk="0">
                <a:moveTo>
                  <a:pt x="0" y="0"/>
                </a:moveTo>
                <a:lnTo>
                  <a:pt x="0" y="0"/>
                </a:lnTo>
                <a:cubicBezTo>
                  <a:pt x="0" y="10755"/>
                  <a:pt x="8726" y="19480"/>
                  <a:pt x="19480" y="19480"/>
                </a:cubicBezTo>
                <a:lnTo>
                  <a:pt x="50280" y="19480"/>
                </a:lnTo>
                <a:cubicBezTo>
                  <a:pt x="61035" y="19480"/>
                  <a:pt x="69760" y="28205"/>
                  <a:pt x="69760" y="38960"/>
                </a:cubicBezTo>
                <a:lnTo>
                  <a:pt x="69760" y="46032"/>
                </a:lnTo>
              </a:path>
            </a:pathLst>
          </a:custGeom>
          <a:solidFill>
            <a:schemeClr val="accent1"/>
          </a:solidFill>
          <a:ln w="285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19" name="Google Shape;219;p13"/>
          <p:cNvCxnSpPr/>
          <p:nvPr/>
        </p:nvCxnSpPr>
        <p:spPr>
          <a:xfrm>
            <a:off x="1211500" y="410975"/>
            <a:ext cx="79380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0" name="Google Shape;220;p13"/>
          <p:cNvSpPr/>
          <p:nvPr/>
        </p:nvSpPr>
        <p:spPr>
          <a:xfrm>
            <a:off x="827056" y="-331025"/>
            <a:ext cx="416007" cy="741943"/>
          </a:xfrm>
          <a:custGeom>
            <a:avLst/>
            <a:gdLst/>
            <a:ahLst/>
            <a:cxnLst/>
            <a:rect l="l" t="t" r="r" b="b"/>
            <a:pathLst>
              <a:path w="16217" h="27160" fill="none" extrusionOk="0">
                <a:moveTo>
                  <a:pt x="1" y="1"/>
                </a:moveTo>
                <a:lnTo>
                  <a:pt x="1" y="13475"/>
                </a:lnTo>
                <a:cubicBezTo>
                  <a:pt x="1" y="21029"/>
                  <a:pt x="6110" y="27159"/>
                  <a:pt x="13685" y="27159"/>
                </a:cubicBezTo>
                <a:lnTo>
                  <a:pt x="16216" y="27159"/>
                </a:lnTo>
              </a:path>
            </a:pathLst>
          </a:custGeom>
          <a:noFill/>
          <a:ln w="28575" cap="rnd" cmpd="sng">
            <a:solidFill>
              <a:schemeClr val="dk1"/>
            </a:solidFill>
            <a:prstDash val="solid"/>
            <a:miter lim="209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13"/>
          <p:cNvSpPr/>
          <p:nvPr/>
        </p:nvSpPr>
        <p:spPr>
          <a:xfrm rot="5400000" flipH="1">
            <a:off x="-218066" y="4247148"/>
            <a:ext cx="1127845" cy="741937"/>
          </a:xfrm>
          <a:custGeom>
            <a:avLst/>
            <a:gdLst/>
            <a:ahLst/>
            <a:cxnLst/>
            <a:rect l="l" t="t" r="r" b="b"/>
            <a:pathLst>
              <a:path w="69760" h="46033" fill="none" extrusionOk="0">
                <a:moveTo>
                  <a:pt x="0" y="0"/>
                </a:moveTo>
                <a:lnTo>
                  <a:pt x="0" y="0"/>
                </a:lnTo>
                <a:cubicBezTo>
                  <a:pt x="0" y="10755"/>
                  <a:pt x="8726" y="19480"/>
                  <a:pt x="19480" y="19480"/>
                </a:cubicBezTo>
                <a:lnTo>
                  <a:pt x="50280" y="19480"/>
                </a:lnTo>
                <a:cubicBezTo>
                  <a:pt x="61035" y="19480"/>
                  <a:pt x="69760" y="28205"/>
                  <a:pt x="69760" y="38960"/>
                </a:cubicBezTo>
                <a:lnTo>
                  <a:pt x="69760" y="46032"/>
                </a:lnTo>
              </a:path>
            </a:pathLst>
          </a:custGeom>
          <a:solidFill>
            <a:schemeClr val="accent1"/>
          </a:solidFill>
          <a:ln w="285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13"/>
          <p:cNvSpPr txBox="1">
            <a:spLocks noGrp="1"/>
          </p:cNvSpPr>
          <p:nvPr>
            <p:ph type="title"/>
          </p:nvPr>
        </p:nvSpPr>
        <p:spPr>
          <a:xfrm>
            <a:off x="1655575" y="616588"/>
            <a:ext cx="5832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2">
  <p:cSld name="ONE_COLUMN_TEXT_1"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18"/>
          <p:cNvSpPr txBox="1">
            <a:spLocks noGrp="1"/>
          </p:cNvSpPr>
          <p:nvPr>
            <p:ph type="body" idx="1"/>
          </p:nvPr>
        </p:nvSpPr>
        <p:spPr>
          <a:xfrm>
            <a:off x="2692713" y="2571750"/>
            <a:ext cx="5270700" cy="17517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marL="1371600" lvl="2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marL="1828800" lvl="3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marL="2286000" lvl="4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marL="2743200" lvl="5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marL="3200400" lvl="6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marL="3657600" lvl="7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marL="4114800" lvl="8" indent="-3302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77" name="Google Shape;277;p18"/>
          <p:cNvSpPr txBox="1">
            <a:spLocks noGrp="1"/>
          </p:cNvSpPr>
          <p:nvPr>
            <p:ph type="title"/>
          </p:nvPr>
        </p:nvSpPr>
        <p:spPr>
          <a:xfrm>
            <a:off x="1655575" y="618287"/>
            <a:ext cx="5832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278" name="Google Shape;278;p18"/>
          <p:cNvGrpSpPr/>
          <p:nvPr/>
        </p:nvGrpSpPr>
        <p:grpSpPr>
          <a:xfrm>
            <a:off x="684253" y="-316191"/>
            <a:ext cx="8464130" cy="2196550"/>
            <a:chOff x="684253" y="-316191"/>
            <a:chExt cx="8464130" cy="2196550"/>
          </a:xfrm>
        </p:grpSpPr>
        <p:cxnSp>
          <p:nvCxnSpPr>
            <p:cNvPr id="279" name="Google Shape;279;p18"/>
            <p:cNvCxnSpPr/>
            <p:nvPr/>
          </p:nvCxnSpPr>
          <p:spPr>
            <a:xfrm rot="10800000">
              <a:off x="824556" y="407875"/>
              <a:ext cx="0" cy="7617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280" name="Google Shape;280;p18"/>
            <p:cNvGrpSpPr/>
            <p:nvPr/>
          </p:nvGrpSpPr>
          <p:grpSpPr>
            <a:xfrm>
              <a:off x="684253" y="-316191"/>
              <a:ext cx="8464130" cy="2196550"/>
              <a:chOff x="4439845" y="-316191"/>
              <a:chExt cx="8464130" cy="2196550"/>
            </a:xfrm>
          </p:grpSpPr>
          <p:grpSp>
            <p:nvGrpSpPr>
              <p:cNvPr id="281" name="Google Shape;281;p18"/>
              <p:cNvGrpSpPr/>
              <p:nvPr/>
            </p:nvGrpSpPr>
            <p:grpSpPr>
              <a:xfrm>
                <a:off x="4580143" y="-316191"/>
                <a:ext cx="8323832" cy="2196550"/>
                <a:chOff x="4580143" y="-316191"/>
                <a:chExt cx="8323832" cy="2196550"/>
              </a:xfrm>
            </p:grpSpPr>
            <p:cxnSp>
              <p:nvCxnSpPr>
                <p:cNvPr id="282" name="Google Shape;282;p18"/>
                <p:cNvCxnSpPr/>
                <p:nvPr/>
              </p:nvCxnSpPr>
              <p:spPr>
                <a:xfrm>
                  <a:off x="4966575" y="1880359"/>
                  <a:ext cx="79374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sp>
              <p:nvSpPr>
                <p:cNvPr id="283" name="Google Shape;283;p18"/>
                <p:cNvSpPr/>
                <p:nvPr/>
              </p:nvSpPr>
              <p:spPr>
                <a:xfrm>
                  <a:off x="4580143" y="1138409"/>
                  <a:ext cx="416007" cy="7419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217" h="27160" fill="none" extrusionOk="0">
                      <a:moveTo>
                        <a:pt x="1" y="1"/>
                      </a:moveTo>
                      <a:lnTo>
                        <a:pt x="1" y="13475"/>
                      </a:lnTo>
                      <a:cubicBezTo>
                        <a:pt x="1" y="21029"/>
                        <a:pt x="6110" y="27159"/>
                        <a:pt x="13685" y="27159"/>
                      </a:cubicBezTo>
                      <a:lnTo>
                        <a:pt x="16216" y="27159"/>
                      </a:lnTo>
                    </a:path>
                  </a:pathLst>
                </a:custGeom>
                <a:noFill/>
                <a:ln w="28575" cap="rnd" cmpd="sng">
                  <a:solidFill>
                    <a:schemeClr val="dk1"/>
                  </a:solidFill>
                  <a:prstDash val="solid"/>
                  <a:miter lim="209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284" name="Google Shape;284;p18"/>
                <p:cNvCxnSpPr/>
                <p:nvPr/>
              </p:nvCxnSpPr>
              <p:spPr>
                <a:xfrm rot="10800000">
                  <a:off x="4580150" y="-316191"/>
                  <a:ext cx="0" cy="4452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285" name="Google Shape;285;p18"/>
              <p:cNvSpPr/>
              <p:nvPr/>
            </p:nvSpPr>
            <p:spPr>
              <a:xfrm>
                <a:off x="4446425" y="14275"/>
                <a:ext cx="262500" cy="912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" name="Google Shape;286;p18"/>
              <p:cNvSpPr/>
              <p:nvPr/>
            </p:nvSpPr>
            <p:spPr>
              <a:xfrm>
                <a:off x="4560575" y="117000"/>
                <a:ext cx="45600" cy="2910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87" name="Google Shape;287;p18"/>
              <p:cNvGrpSpPr/>
              <p:nvPr/>
            </p:nvGrpSpPr>
            <p:grpSpPr>
              <a:xfrm>
                <a:off x="4439845" y="8562"/>
                <a:ext cx="273654" cy="393837"/>
                <a:chOff x="278145" y="8562"/>
                <a:chExt cx="273654" cy="393837"/>
              </a:xfrm>
            </p:grpSpPr>
            <p:sp>
              <p:nvSpPr>
                <p:cNvPr id="288" name="Google Shape;288;p18"/>
                <p:cNvSpPr/>
                <p:nvPr/>
              </p:nvSpPr>
              <p:spPr>
                <a:xfrm>
                  <a:off x="278145" y="8562"/>
                  <a:ext cx="273654" cy="989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24" h="2282" fill="none" extrusionOk="0">
                      <a:moveTo>
                        <a:pt x="1" y="1"/>
                      </a:moveTo>
                      <a:lnTo>
                        <a:pt x="8224" y="1"/>
                      </a:lnTo>
                      <a:lnTo>
                        <a:pt x="8224" y="2281"/>
                      </a:lnTo>
                      <a:lnTo>
                        <a:pt x="1" y="228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 w="2857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9" name="Google Shape;289;p18"/>
                <p:cNvSpPr/>
                <p:nvPr/>
              </p:nvSpPr>
              <p:spPr>
                <a:xfrm>
                  <a:off x="387445" y="107423"/>
                  <a:ext cx="59924" cy="2949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01" h="3307" fill="none" extrusionOk="0">
                      <a:moveTo>
                        <a:pt x="1" y="0"/>
                      </a:moveTo>
                      <a:lnTo>
                        <a:pt x="1800" y="0"/>
                      </a:lnTo>
                      <a:lnTo>
                        <a:pt x="1800" y="3306"/>
                      </a:lnTo>
                      <a:lnTo>
                        <a:pt x="1" y="330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 w="2857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 1">
  <p:cSld name="TITLE_AND_BODY_2"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19"/>
          <p:cNvSpPr txBox="1">
            <a:spLocks noGrp="1"/>
          </p:cNvSpPr>
          <p:nvPr>
            <p:ph type="title"/>
          </p:nvPr>
        </p:nvSpPr>
        <p:spPr>
          <a:xfrm>
            <a:off x="1322750" y="1692665"/>
            <a:ext cx="261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92" name="Google Shape;292;p19"/>
          <p:cNvSpPr txBox="1">
            <a:spLocks noGrp="1"/>
          </p:cNvSpPr>
          <p:nvPr>
            <p:ph type="subTitle" idx="1"/>
          </p:nvPr>
        </p:nvSpPr>
        <p:spPr>
          <a:xfrm>
            <a:off x="1322750" y="3052122"/>
            <a:ext cx="2617800" cy="141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93" name="Google Shape;293;p19"/>
          <p:cNvSpPr txBox="1">
            <a:spLocks noGrp="1"/>
          </p:cNvSpPr>
          <p:nvPr>
            <p:ph type="title" idx="2"/>
          </p:nvPr>
        </p:nvSpPr>
        <p:spPr>
          <a:xfrm>
            <a:off x="5203450" y="1692665"/>
            <a:ext cx="261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94" name="Google Shape;294;p19"/>
          <p:cNvSpPr txBox="1">
            <a:spLocks noGrp="1"/>
          </p:cNvSpPr>
          <p:nvPr>
            <p:ph type="subTitle" idx="3"/>
          </p:nvPr>
        </p:nvSpPr>
        <p:spPr>
          <a:xfrm>
            <a:off x="5203450" y="3052122"/>
            <a:ext cx="2617800" cy="141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cxnSp>
        <p:nvCxnSpPr>
          <p:cNvPr id="295" name="Google Shape;295;p19"/>
          <p:cNvCxnSpPr/>
          <p:nvPr/>
        </p:nvCxnSpPr>
        <p:spPr>
          <a:xfrm>
            <a:off x="0" y="40822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ONE_COLUMN_TEXT_2_1"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4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500"/>
              <a:buFont typeface="Rajdhani"/>
              <a:buNone/>
              <a:defRPr sz="4500" b="1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Rajdhani"/>
              <a:buNone/>
              <a:defRPr sz="3500" b="1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Rajdhani"/>
              <a:buNone/>
              <a:defRPr sz="3500" b="1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Rajdhani"/>
              <a:buNone/>
              <a:defRPr sz="3500" b="1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Rajdhani"/>
              <a:buNone/>
              <a:defRPr sz="3500" b="1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Rajdhani"/>
              <a:buNone/>
              <a:defRPr sz="3500" b="1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Rajdhani"/>
              <a:buNone/>
              <a:defRPr sz="3500" b="1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Rajdhani"/>
              <a:buNone/>
              <a:defRPr sz="3500" b="1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Rajdhani"/>
              <a:buNone/>
              <a:defRPr sz="3500" b="1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arla"/>
              <a:buChar char="●"/>
              <a:defRPr sz="18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○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■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●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○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■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●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○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Karla"/>
              <a:buChar char="■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5" r:id="rId3"/>
    <p:sldLayoutId id="2147483656" r:id="rId4"/>
    <p:sldLayoutId id="2147483658" r:id="rId5"/>
    <p:sldLayoutId id="2147483659" r:id="rId6"/>
    <p:sldLayoutId id="2147483664" r:id="rId7"/>
    <p:sldLayoutId id="2147483665" r:id="rId8"/>
    <p:sldLayoutId id="2147483675" r:id="rId9"/>
    <p:sldLayoutId id="2147483676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2880">
          <p15:clr>
            <a:srgbClr val="EA4335"/>
          </p15:clr>
        </p15:guide>
        <p15:guide id="2">
          <p15:clr>
            <a:srgbClr val="EA4335"/>
          </p15:clr>
        </p15:guide>
        <p15:guide id="3" pos="5760">
          <p15:clr>
            <a:srgbClr val="EA4335"/>
          </p15:clr>
        </p15:guide>
        <p15:guide id="4" pos="449">
          <p15:clr>
            <a:srgbClr val="EA4335"/>
          </p15:clr>
        </p15:guide>
        <p15:guide id="5" pos="5311">
          <p15:clr>
            <a:srgbClr val="EA4335"/>
          </p15:clr>
        </p15:guide>
        <p15:guide id="6" orient="horz" pos="1620">
          <p15:clr>
            <a:srgbClr val="EA4335"/>
          </p15:clr>
        </p15:guide>
        <p15:guide id="7" orient="horz" pos="340">
          <p15:clr>
            <a:srgbClr val="EA4335"/>
          </p15:clr>
        </p15:guide>
        <p15:guide id="8" orient="horz">
          <p15:clr>
            <a:srgbClr val="EA4335"/>
          </p15:clr>
        </p15:guide>
        <p15:guide id="9" orient="horz" pos="2897">
          <p15:clr>
            <a:srgbClr val="EA4335"/>
          </p15:clr>
        </p15:guide>
        <p15:guide id="10" orient="horz" pos="3237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33"/>
          <p:cNvSpPr txBox="1">
            <a:spLocks noGrp="1"/>
          </p:cNvSpPr>
          <p:nvPr>
            <p:ph type="ctrTitle"/>
          </p:nvPr>
        </p:nvSpPr>
        <p:spPr>
          <a:xfrm>
            <a:off x="2521900" y="1195625"/>
            <a:ext cx="4103100" cy="233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Blood Donation Application</a:t>
            </a:r>
            <a:endParaRPr dirty="0"/>
          </a:p>
        </p:txBody>
      </p:sp>
      <p:sp>
        <p:nvSpPr>
          <p:cNvPr id="502" name="Google Shape;502;p33"/>
          <p:cNvSpPr txBox="1">
            <a:spLocks noGrp="1"/>
          </p:cNvSpPr>
          <p:nvPr>
            <p:ph type="subTitle" idx="1"/>
          </p:nvPr>
        </p:nvSpPr>
        <p:spPr>
          <a:xfrm>
            <a:off x="3398400" y="3484345"/>
            <a:ext cx="2350200" cy="51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A help in health crises</a:t>
            </a:r>
            <a:endParaRPr sz="16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25AFAC3-CA9A-BAB2-0164-59A2C1781B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sz="1800" dirty="0"/>
              <a:t>Users can find donor of particular blood group state, area, category wise on one platform.</a:t>
            </a:r>
          </a:p>
          <a:p>
            <a:r>
              <a:rPr lang="en-IN" sz="1800" dirty="0"/>
              <a:t>Users will be able to find nearby medical shops and hospitals.</a:t>
            </a:r>
          </a:p>
          <a:p>
            <a:r>
              <a:rPr lang="en-IN" sz="1800" dirty="0"/>
              <a:t>Users will get notified for nearest blood donation camp.</a:t>
            </a:r>
          </a:p>
          <a:p>
            <a:r>
              <a:rPr lang="en-IN" sz="1800" dirty="0"/>
              <a:t>At last our motive is two build a community for blood donors and recipients so that life can be saved.</a:t>
            </a:r>
          </a:p>
          <a:p>
            <a:r>
              <a:rPr lang="en-IN" sz="1800" dirty="0"/>
              <a:t>User must not search for blood donor anywhere else rather than our application if no blood is available at hospitals.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B1F2BE2-5077-D9E6-C3E4-400F694C1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Future plans</a:t>
            </a:r>
          </a:p>
        </p:txBody>
      </p:sp>
    </p:spTree>
    <p:extLst>
      <p:ext uri="{BB962C8B-B14F-4D97-AF65-F5344CB8AC3E}">
        <p14:creationId xmlns:p14="http://schemas.microsoft.com/office/powerpoint/2010/main" val="30774539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39"/>
          <p:cNvSpPr txBox="1">
            <a:spLocks noGrp="1"/>
          </p:cNvSpPr>
          <p:nvPr>
            <p:ph type="title"/>
          </p:nvPr>
        </p:nvSpPr>
        <p:spPr>
          <a:xfrm>
            <a:off x="1322750" y="1783666"/>
            <a:ext cx="261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Team Members</a:t>
            </a:r>
            <a:endParaRPr sz="2800" dirty="0"/>
          </a:p>
        </p:txBody>
      </p:sp>
      <p:sp>
        <p:nvSpPr>
          <p:cNvPr id="652" name="Google Shape;652;p39"/>
          <p:cNvSpPr txBox="1">
            <a:spLocks noGrp="1"/>
          </p:cNvSpPr>
          <p:nvPr>
            <p:ph type="subTitle" idx="1"/>
          </p:nvPr>
        </p:nvSpPr>
        <p:spPr>
          <a:xfrm>
            <a:off x="1190625" y="2587800"/>
            <a:ext cx="2882100" cy="1638000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91425" rIns="182875" bIns="91425" anchor="ctr" anchorCtr="0">
            <a:noAutofit/>
          </a:bodyPr>
          <a:lstStyle/>
          <a:p>
            <a:pPr marL="0" indent="0" algn="l"/>
            <a:r>
              <a:rPr lang="en-US" dirty="0">
                <a:solidFill>
                  <a:srgbClr val="000000"/>
                </a:solidFill>
              </a:rPr>
              <a:t>Abhinav Singh </a:t>
            </a:r>
          </a:p>
          <a:p>
            <a:pPr marL="0" indent="0" algn="l"/>
            <a:r>
              <a:rPr lang="en-US" dirty="0">
                <a:solidFill>
                  <a:srgbClr val="000000"/>
                </a:solidFill>
              </a:rPr>
              <a:t>Badal Prasad Tripathi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0000"/>
                </a:solidFill>
              </a:rPr>
              <a:t>Harshit Gupta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0000"/>
                </a:solidFill>
              </a:rPr>
              <a:t>Anuj </a:t>
            </a:r>
            <a:r>
              <a:rPr lang="en-US" dirty="0" err="1">
                <a:solidFill>
                  <a:srgbClr val="000000"/>
                </a:solidFill>
              </a:rPr>
              <a:t>Paroha</a:t>
            </a:r>
            <a:endParaRPr lang="en-US" dirty="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53" name="Google Shape;653;p39"/>
          <p:cNvSpPr txBox="1">
            <a:spLocks noGrp="1"/>
          </p:cNvSpPr>
          <p:nvPr>
            <p:ph type="title" idx="2"/>
          </p:nvPr>
        </p:nvSpPr>
        <p:spPr>
          <a:xfrm>
            <a:off x="5203450" y="1783666"/>
            <a:ext cx="261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Information</a:t>
            </a:r>
            <a:endParaRPr sz="3600" dirty="0"/>
          </a:p>
        </p:txBody>
      </p:sp>
      <p:sp>
        <p:nvSpPr>
          <p:cNvPr id="654" name="Google Shape;654;p39"/>
          <p:cNvSpPr txBox="1">
            <a:spLocks noGrp="1"/>
          </p:cNvSpPr>
          <p:nvPr>
            <p:ph type="subTitle" idx="3"/>
          </p:nvPr>
        </p:nvSpPr>
        <p:spPr>
          <a:xfrm>
            <a:off x="5071300" y="2587800"/>
            <a:ext cx="2882100" cy="1638000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91425" rIns="18287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0000"/>
                </a:solidFill>
              </a:rPr>
              <a:t>Branch- Information Technology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0000"/>
                </a:solidFill>
              </a:rPr>
              <a:t>Semester – 6</a:t>
            </a:r>
            <a:r>
              <a:rPr lang="en-US" baseline="30000" dirty="0">
                <a:solidFill>
                  <a:srgbClr val="000000"/>
                </a:solidFill>
              </a:rPr>
              <a:t>th</a:t>
            </a:r>
            <a:r>
              <a:rPr lang="en-US" dirty="0">
                <a:solidFill>
                  <a:srgbClr val="000000"/>
                </a:solidFill>
              </a:rPr>
              <a:t>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0000"/>
                </a:solidFill>
              </a:rPr>
              <a:t>Year – 3</a:t>
            </a:r>
            <a:r>
              <a:rPr lang="en-US" baseline="30000" dirty="0">
                <a:solidFill>
                  <a:srgbClr val="000000"/>
                </a:solidFill>
              </a:rPr>
              <a:t>rd</a:t>
            </a:r>
            <a:r>
              <a:rPr lang="en-US" dirty="0">
                <a:solidFill>
                  <a:srgbClr val="000000"/>
                </a:solidFill>
              </a:rPr>
              <a:t>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0000"/>
                </a:solidFill>
              </a:rPr>
              <a:t>College- GGITS</a:t>
            </a:r>
            <a:endParaRPr dirty="0">
              <a:solidFill>
                <a:srgbClr val="000000"/>
              </a:solidFill>
            </a:endParaRPr>
          </a:p>
        </p:txBody>
      </p:sp>
      <p:grpSp>
        <p:nvGrpSpPr>
          <p:cNvPr id="655" name="Google Shape;655;p39"/>
          <p:cNvGrpSpPr/>
          <p:nvPr/>
        </p:nvGrpSpPr>
        <p:grpSpPr>
          <a:xfrm>
            <a:off x="4103364" y="392269"/>
            <a:ext cx="5532829" cy="5942771"/>
            <a:chOff x="4103364" y="392269"/>
            <a:chExt cx="5532829" cy="5942771"/>
          </a:xfrm>
        </p:grpSpPr>
        <p:grpSp>
          <p:nvGrpSpPr>
            <p:cNvPr id="656" name="Google Shape;656;p39"/>
            <p:cNvGrpSpPr/>
            <p:nvPr/>
          </p:nvGrpSpPr>
          <p:grpSpPr>
            <a:xfrm>
              <a:off x="4103364" y="392269"/>
              <a:ext cx="862772" cy="1670562"/>
              <a:chOff x="4103364" y="439425"/>
              <a:chExt cx="862772" cy="1640379"/>
            </a:xfrm>
          </p:grpSpPr>
          <p:sp>
            <p:nvSpPr>
              <p:cNvPr id="657" name="Google Shape;657;p39"/>
              <p:cNvSpPr/>
              <p:nvPr/>
            </p:nvSpPr>
            <p:spPr>
              <a:xfrm>
                <a:off x="4103364" y="1209354"/>
                <a:ext cx="718225" cy="870450"/>
              </a:xfrm>
              <a:custGeom>
                <a:avLst/>
                <a:gdLst/>
                <a:ahLst/>
                <a:cxnLst/>
                <a:rect l="l" t="t" r="r" b="b"/>
                <a:pathLst>
                  <a:path w="28729" h="34818" extrusionOk="0">
                    <a:moveTo>
                      <a:pt x="1" y="0"/>
                    </a:moveTo>
                    <a:lnTo>
                      <a:pt x="1" y="22117"/>
                    </a:lnTo>
                    <a:cubicBezTo>
                      <a:pt x="1" y="25192"/>
                      <a:pt x="1758" y="27871"/>
                      <a:pt x="4332" y="29189"/>
                    </a:cubicBezTo>
                    <a:cubicBezTo>
                      <a:pt x="6529" y="32599"/>
                      <a:pt x="10191" y="34817"/>
                      <a:pt x="14354" y="34817"/>
                    </a:cubicBezTo>
                    <a:cubicBezTo>
                      <a:pt x="18518" y="34817"/>
                      <a:pt x="22201" y="32599"/>
                      <a:pt x="24377" y="29189"/>
                    </a:cubicBezTo>
                    <a:cubicBezTo>
                      <a:pt x="26950" y="27871"/>
                      <a:pt x="28729" y="25192"/>
                      <a:pt x="28729" y="22117"/>
                    </a:cubicBezTo>
                    <a:lnTo>
                      <a:pt x="28729" y="0"/>
                    </a:lnTo>
                    <a:close/>
                  </a:path>
                </a:pathLst>
              </a:custGeom>
              <a:solidFill>
                <a:srgbClr val="B2090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8" name="Google Shape;658;p39"/>
              <p:cNvSpPr/>
              <p:nvPr/>
            </p:nvSpPr>
            <p:spPr>
              <a:xfrm>
                <a:off x="4182511" y="827100"/>
                <a:ext cx="783625" cy="1227200"/>
              </a:xfrm>
              <a:custGeom>
                <a:avLst/>
                <a:gdLst/>
                <a:ahLst/>
                <a:cxnLst/>
                <a:rect l="l" t="t" r="r" b="b"/>
                <a:pathLst>
                  <a:path w="31345" h="49088" extrusionOk="0">
                    <a:moveTo>
                      <a:pt x="15672" y="1779"/>
                    </a:moveTo>
                    <a:cubicBezTo>
                      <a:pt x="16405" y="1779"/>
                      <a:pt x="16970" y="2365"/>
                      <a:pt x="16970" y="3077"/>
                    </a:cubicBezTo>
                    <a:cubicBezTo>
                      <a:pt x="16970" y="3788"/>
                      <a:pt x="16405" y="4374"/>
                      <a:pt x="15672" y="4374"/>
                    </a:cubicBezTo>
                    <a:cubicBezTo>
                      <a:pt x="14961" y="4374"/>
                      <a:pt x="14375" y="3788"/>
                      <a:pt x="14375" y="3077"/>
                    </a:cubicBezTo>
                    <a:cubicBezTo>
                      <a:pt x="14375" y="2365"/>
                      <a:pt x="14961" y="1779"/>
                      <a:pt x="15672" y="1779"/>
                    </a:cubicBezTo>
                    <a:close/>
                    <a:moveTo>
                      <a:pt x="8663" y="1"/>
                    </a:moveTo>
                    <a:cubicBezTo>
                      <a:pt x="3892" y="1"/>
                      <a:pt x="1" y="3893"/>
                      <a:pt x="1" y="8663"/>
                    </a:cubicBezTo>
                    <a:lnTo>
                      <a:pt x="1" y="33772"/>
                    </a:lnTo>
                    <a:cubicBezTo>
                      <a:pt x="1" y="37350"/>
                      <a:pt x="2177" y="40404"/>
                      <a:pt x="5252" y="41723"/>
                    </a:cubicBezTo>
                    <a:cubicBezTo>
                      <a:pt x="7219" y="44422"/>
                      <a:pt x="10211" y="46326"/>
                      <a:pt x="13664" y="46870"/>
                    </a:cubicBezTo>
                    <a:lnTo>
                      <a:pt x="13664" y="49088"/>
                    </a:lnTo>
                    <a:lnTo>
                      <a:pt x="17702" y="49088"/>
                    </a:lnTo>
                    <a:lnTo>
                      <a:pt x="17702" y="46870"/>
                    </a:lnTo>
                    <a:cubicBezTo>
                      <a:pt x="21133" y="46326"/>
                      <a:pt x="24126" y="44422"/>
                      <a:pt x="26092" y="41723"/>
                    </a:cubicBezTo>
                    <a:cubicBezTo>
                      <a:pt x="29189" y="40404"/>
                      <a:pt x="31344" y="37329"/>
                      <a:pt x="31344" y="33772"/>
                    </a:cubicBezTo>
                    <a:lnTo>
                      <a:pt x="31344" y="8663"/>
                    </a:lnTo>
                    <a:cubicBezTo>
                      <a:pt x="31344" y="3872"/>
                      <a:pt x="27473" y="1"/>
                      <a:pt x="22682" y="1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59" name="Google Shape;659;p39"/>
              <p:cNvGrpSpPr/>
              <p:nvPr/>
            </p:nvGrpSpPr>
            <p:grpSpPr>
              <a:xfrm>
                <a:off x="4256061" y="975006"/>
                <a:ext cx="85800" cy="782973"/>
                <a:chOff x="1270825" y="1135225"/>
                <a:chExt cx="85800" cy="558150"/>
              </a:xfrm>
            </p:grpSpPr>
            <p:sp>
              <p:nvSpPr>
                <p:cNvPr id="660" name="Google Shape;660;p39"/>
                <p:cNvSpPr/>
                <p:nvPr/>
              </p:nvSpPr>
              <p:spPr>
                <a:xfrm>
                  <a:off x="1270825" y="1135225"/>
                  <a:ext cx="85800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2" fill="none" extrusionOk="0">
                      <a:moveTo>
                        <a:pt x="0" y="0"/>
                      </a:moveTo>
                      <a:lnTo>
                        <a:pt x="3432" y="0"/>
                      </a:lnTo>
                    </a:path>
                  </a:pathLst>
                </a:custGeom>
                <a:solidFill>
                  <a:schemeClr val="lt1"/>
                </a:solidFill>
                <a:ln w="13075" cap="rnd" cmpd="sng">
                  <a:solidFill>
                    <a:schemeClr val="lt1"/>
                  </a:solidFill>
                  <a:prstDash val="solid"/>
                  <a:miter lim="209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1" name="Google Shape;661;p39"/>
                <p:cNvSpPr/>
                <p:nvPr/>
              </p:nvSpPr>
              <p:spPr>
                <a:xfrm>
                  <a:off x="1270825" y="1209500"/>
                  <a:ext cx="858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2" h="1" fill="none" extrusionOk="0">
                      <a:moveTo>
                        <a:pt x="0" y="0"/>
                      </a:moveTo>
                      <a:lnTo>
                        <a:pt x="3432" y="0"/>
                      </a:lnTo>
                    </a:path>
                  </a:pathLst>
                </a:custGeom>
                <a:solidFill>
                  <a:schemeClr val="lt1"/>
                </a:solidFill>
                <a:ln w="13075" cap="rnd" cmpd="sng">
                  <a:solidFill>
                    <a:schemeClr val="lt1"/>
                  </a:solidFill>
                  <a:prstDash val="solid"/>
                  <a:miter lim="209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2" name="Google Shape;662;p39"/>
                <p:cNvSpPr/>
                <p:nvPr/>
              </p:nvSpPr>
              <p:spPr>
                <a:xfrm>
                  <a:off x="1270825" y="1284300"/>
                  <a:ext cx="858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2" h="1" fill="none" extrusionOk="0">
                      <a:moveTo>
                        <a:pt x="0" y="0"/>
                      </a:moveTo>
                      <a:lnTo>
                        <a:pt x="3432" y="0"/>
                      </a:lnTo>
                    </a:path>
                  </a:pathLst>
                </a:custGeom>
                <a:solidFill>
                  <a:schemeClr val="lt1"/>
                </a:solidFill>
                <a:ln w="13075" cap="rnd" cmpd="sng">
                  <a:solidFill>
                    <a:schemeClr val="lt1"/>
                  </a:solidFill>
                  <a:prstDash val="solid"/>
                  <a:miter lim="209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3" name="Google Shape;663;p39"/>
                <p:cNvSpPr/>
                <p:nvPr/>
              </p:nvSpPr>
              <p:spPr>
                <a:xfrm>
                  <a:off x="1270825" y="1358575"/>
                  <a:ext cx="858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2" h="1" fill="none" extrusionOk="0">
                      <a:moveTo>
                        <a:pt x="0" y="0"/>
                      </a:moveTo>
                      <a:lnTo>
                        <a:pt x="3432" y="0"/>
                      </a:lnTo>
                    </a:path>
                  </a:pathLst>
                </a:custGeom>
                <a:solidFill>
                  <a:schemeClr val="lt1"/>
                </a:solidFill>
                <a:ln w="13075" cap="rnd" cmpd="sng">
                  <a:solidFill>
                    <a:schemeClr val="lt1"/>
                  </a:solidFill>
                  <a:prstDash val="solid"/>
                  <a:miter lim="209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4" name="Google Shape;664;p39"/>
                <p:cNvSpPr/>
                <p:nvPr/>
              </p:nvSpPr>
              <p:spPr>
                <a:xfrm>
                  <a:off x="1270825" y="1432850"/>
                  <a:ext cx="858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2" h="1" fill="none" extrusionOk="0">
                      <a:moveTo>
                        <a:pt x="0" y="1"/>
                      </a:moveTo>
                      <a:lnTo>
                        <a:pt x="3432" y="1"/>
                      </a:lnTo>
                    </a:path>
                  </a:pathLst>
                </a:custGeom>
                <a:solidFill>
                  <a:schemeClr val="lt1"/>
                </a:solidFill>
                <a:ln w="13075" cap="rnd" cmpd="sng">
                  <a:solidFill>
                    <a:schemeClr val="lt1"/>
                  </a:solidFill>
                  <a:prstDash val="solid"/>
                  <a:miter lim="209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5" name="Google Shape;665;p39"/>
                <p:cNvSpPr/>
                <p:nvPr/>
              </p:nvSpPr>
              <p:spPr>
                <a:xfrm>
                  <a:off x="1270825" y="1507125"/>
                  <a:ext cx="858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2" h="1" fill="none" extrusionOk="0">
                      <a:moveTo>
                        <a:pt x="0" y="1"/>
                      </a:moveTo>
                      <a:lnTo>
                        <a:pt x="3432" y="1"/>
                      </a:lnTo>
                    </a:path>
                  </a:pathLst>
                </a:custGeom>
                <a:solidFill>
                  <a:schemeClr val="lt1"/>
                </a:solidFill>
                <a:ln w="13075" cap="rnd" cmpd="sng">
                  <a:solidFill>
                    <a:schemeClr val="lt1"/>
                  </a:solidFill>
                  <a:prstDash val="solid"/>
                  <a:miter lim="209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6" name="Google Shape;666;p39"/>
                <p:cNvSpPr/>
                <p:nvPr/>
              </p:nvSpPr>
              <p:spPr>
                <a:xfrm>
                  <a:off x="1270825" y="1581400"/>
                  <a:ext cx="858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2" h="1" fill="none" extrusionOk="0">
                      <a:moveTo>
                        <a:pt x="0" y="1"/>
                      </a:moveTo>
                      <a:lnTo>
                        <a:pt x="3432" y="1"/>
                      </a:lnTo>
                    </a:path>
                  </a:pathLst>
                </a:custGeom>
                <a:solidFill>
                  <a:schemeClr val="lt1"/>
                </a:solidFill>
                <a:ln w="13075" cap="rnd" cmpd="sng">
                  <a:solidFill>
                    <a:schemeClr val="lt1"/>
                  </a:solidFill>
                  <a:prstDash val="solid"/>
                  <a:miter lim="209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7" name="Google Shape;667;p39"/>
                <p:cNvSpPr/>
                <p:nvPr/>
              </p:nvSpPr>
              <p:spPr>
                <a:xfrm>
                  <a:off x="1270825" y="1656200"/>
                  <a:ext cx="858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2" h="1" fill="none" extrusionOk="0">
                      <a:moveTo>
                        <a:pt x="0" y="1"/>
                      </a:moveTo>
                      <a:lnTo>
                        <a:pt x="3432" y="1"/>
                      </a:lnTo>
                    </a:path>
                  </a:pathLst>
                </a:custGeom>
                <a:solidFill>
                  <a:schemeClr val="lt1"/>
                </a:solidFill>
                <a:ln w="13075" cap="rnd" cmpd="sng">
                  <a:solidFill>
                    <a:schemeClr val="lt1"/>
                  </a:solidFill>
                  <a:prstDash val="solid"/>
                  <a:miter lim="209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8" name="Google Shape;668;p39"/>
                <p:cNvSpPr/>
                <p:nvPr/>
              </p:nvSpPr>
              <p:spPr>
                <a:xfrm>
                  <a:off x="1270825" y="1135225"/>
                  <a:ext cx="85800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2" fill="none" extrusionOk="0">
                      <a:moveTo>
                        <a:pt x="0" y="0"/>
                      </a:moveTo>
                      <a:lnTo>
                        <a:pt x="3432" y="0"/>
                      </a:lnTo>
                    </a:path>
                  </a:pathLst>
                </a:custGeom>
                <a:solidFill>
                  <a:schemeClr val="lt1"/>
                </a:solidFill>
                <a:ln w="13075" cap="rnd" cmpd="sng">
                  <a:solidFill>
                    <a:schemeClr val="lt1"/>
                  </a:solidFill>
                  <a:prstDash val="solid"/>
                  <a:miter lim="209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9" name="Google Shape;669;p39"/>
                <p:cNvSpPr/>
                <p:nvPr/>
              </p:nvSpPr>
              <p:spPr>
                <a:xfrm>
                  <a:off x="1270825" y="1209500"/>
                  <a:ext cx="858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2" h="1" fill="none" extrusionOk="0">
                      <a:moveTo>
                        <a:pt x="0" y="0"/>
                      </a:moveTo>
                      <a:lnTo>
                        <a:pt x="3432" y="0"/>
                      </a:lnTo>
                    </a:path>
                  </a:pathLst>
                </a:custGeom>
                <a:solidFill>
                  <a:schemeClr val="lt1"/>
                </a:solidFill>
                <a:ln w="13075" cap="rnd" cmpd="sng">
                  <a:solidFill>
                    <a:schemeClr val="lt1"/>
                  </a:solidFill>
                  <a:prstDash val="solid"/>
                  <a:miter lim="209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0" name="Google Shape;670;p39"/>
                <p:cNvSpPr/>
                <p:nvPr/>
              </p:nvSpPr>
              <p:spPr>
                <a:xfrm>
                  <a:off x="1270825" y="1284300"/>
                  <a:ext cx="858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2" h="1" fill="none" extrusionOk="0">
                      <a:moveTo>
                        <a:pt x="0" y="0"/>
                      </a:moveTo>
                      <a:lnTo>
                        <a:pt x="3432" y="0"/>
                      </a:lnTo>
                    </a:path>
                  </a:pathLst>
                </a:custGeom>
                <a:solidFill>
                  <a:schemeClr val="lt1"/>
                </a:solidFill>
                <a:ln w="13075" cap="rnd" cmpd="sng">
                  <a:solidFill>
                    <a:schemeClr val="lt1"/>
                  </a:solidFill>
                  <a:prstDash val="solid"/>
                  <a:miter lim="209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1" name="Google Shape;671;p39"/>
                <p:cNvSpPr/>
                <p:nvPr/>
              </p:nvSpPr>
              <p:spPr>
                <a:xfrm>
                  <a:off x="1270825" y="1358575"/>
                  <a:ext cx="858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2" h="1" fill="none" extrusionOk="0">
                      <a:moveTo>
                        <a:pt x="0" y="0"/>
                      </a:moveTo>
                      <a:lnTo>
                        <a:pt x="3432" y="0"/>
                      </a:lnTo>
                    </a:path>
                  </a:pathLst>
                </a:custGeom>
                <a:solidFill>
                  <a:schemeClr val="lt1"/>
                </a:solidFill>
                <a:ln w="13075" cap="rnd" cmpd="sng">
                  <a:solidFill>
                    <a:schemeClr val="lt1"/>
                  </a:solidFill>
                  <a:prstDash val="solid"/>
                  <a:miter lim="209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2" name="Google Shape;672;p39"/>
                <p:cNvSpPr/>
                <p:nvPr/>
              </p:nvSpPr>
              <p:spPr>
                <a:xfrm>
                  <a:off x="1270825" y="1432850"/>
                  <a:ext cx="858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2" h="1" fill="none" extrusionOk="0">
                      <a:moveTo>
                        <a:pt x="0" y="1"/>
                      </a:moveTo>
                      <a:lnTo>
                        <a:pt x="3432" y="1"/>
                      </a:lnTo>
                    </a:path>
                  </a:pathLst>
                </a:custGeom>
                <a:solidFill>
                  <a:schemeClr val="lt1"/>
                </a:solidFill>
                <a:ln w="13075" cap="rnd" cmpd="sng">
                  <a:solidFill>
                    <a:schemeClr val="lt1"/>
                  </a:solidFill>
                  <a:prstDash val="solid"/>
                  <a:miter lim="209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3" name="Google Shape;673;p39"/>
                <p:cNvSpPr/>
                <p:nvPr/>
              </p:nvSpPr>
              <p:spPr>
                <a:xfrm>
                  <a:off x="1270825" y="1507125"/>
                  <a:ext cx="858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2" h="1" fill="none" extrusionOk="0">
                      <a:moveTo>
                        <a:pt x="0" y="1"/>
                      </a:moveTo>
                      <a:lnTo>
                        <a:pt x="3432" y="1"/>
                      </a:lnTo>
                    </a:path>
                  </a:pathLst>
                </a:custGeom>
                <a:solidFill>
                  <a:schemeClr val="lt1"/>
                </a:solidFill>
                <a:ln w="13075" cap="rnd" cmpd="sng">
                  <a:solidFill>
                    <a:schemeClr val="lt1"/>
                  </a:solidFill>
                  <a:prstDash val="solid"/>
                  <a:miter lim="209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4" name="Google Shape;674;p39"/>
                <p:cNvSpPr/>
                <p:nvPr/>
              </p:nvSpPr>
              <p:spPr>
                <a:xfrm>
                  <a:off x="1270825" y="1581400"/>
                  <a:ext cx="858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2" h="1" fill="none" extrusionOk="0">
                      <a:moveTo>
                        <a:pt x="0" y="1"/>
                      </a:moveTo>
                      <a:lnTo>
                        <a:pt x="3432" y="1"/>
                      </a:lnTo>
                    </a:path>
                  </a:pathLst>
                </a:custGeom>
                <a:solidFill>
                  <a:schemeClr val="lt1"/>
                </a:solidFill>
                <a:ln w="13075" cap="rnd" cmpd="sng">
                  <a:solidFill>
                    <a:schemeClr val="lt1"/>
                  </a:solidFill>
                  <a:prstDash val="solid"/>
                  <a:miter lim="209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5" name="Google Shape;675;p39"/>
                <p:cNvSpPr/>
                <p:nvPr/>
              </p:nvSpPr>
              <p:spPr>
                <a:xfrm>
                  <a:off x="1270825" y="1656200"/>
                  <a:ext cx="858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2" h="1" fill="none" extrusionOk="0">
                      <a:moveTo>
                        <a:pt x="0" y="1"/>
                      </a:moveTo>
                      <a:lnTo>
                        <a:pt x="3432" y="1"/>
                      </a:lnTo>
                    </a:path>
                  </a:pathLst>
                </a:custGeom>
                <a:solidFill>
                  <a:schemeClr val="lt1"/>
                </a:solidFill>
                <a:ln w="13075" cap="rnd" cmpd="sng">
                  <a:solidFill>
                    <a:schemeClr val="lt1"/>
                  </a:solidFill>
                  <a:prstDash val="solid"/>
                  <a:miter lim="209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6" name="Google Shape;676;p39"/>
                <p:cNvSpPr/>
                <p:nvPr/>
              </p:nvSpPr>
              <p:spPr>
                <a:xfrm>
                  <a:off x="1270825" y="1172350"/>
                  <a:ext cx="429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6" h="1" fill="none" extrusionOk="0">
                      <a:moveTo>
                        <a:pt x="0" y="1"/>
                      </a:moveTo>
                      <a:lnTo>
                        <a:pt x="1716" y="1"/>
                      </a:lnTo>
                    </a:path>
                  </a:pathLst>
                </a:custGeom>
                <a:solidFill>
                  <a:schemeClr val="lt1"/>
                </a:solidFill>
                <a:ln w="13075" cap="rnd" cmpd="sng">
                  <a:solidFill>
                    <a:schemeClr val="lt1"/>
                  </a:solidFill>
                  <a:prstDash val="solid"/>
                  <a:miter lim="209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7" name="Google Shape;677;p39"/>
                <p:cNvSpPr/>
                <p:nvPr/>
              </p:nvSpPr>
              <p:spPr>
                <a:xfrm>
                  <a:off x="1270825" y="1246625"/>
                  <a:ext cx="429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6" h="1" fill="none" extrusionOk="0">
                      <a:moveTo>
                        <a:pt x="0" y="1"/>
                      </a:moveTo>
                      <a:lnTo>
                        <a:pt x="1716" y="1"/>
                      </a:lnTo>
                    </a:path>
                  </a:pathLst>
                </a:custGeom>
                <a:solidFill>
                  <a:schemeClr val="lt1"/>
                </a:solidFill>
                <a:ln w="13075" cap="rnd" cmpd="sng">
                  <a:solidFill>
                    <a:schemeClr val="lt1"/>
                  </a:solidFill>
                  <a:prstDash val="solid"/>
                  <a:miter lim="209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8" name="Google Shape;678;p39"/>
                <p:cNvSpPr/>
                <p:nvPr/>
              </p:nvSpPr>
              <p:spPr>
                <a:xfrm>
                  <a:off x="1270825" y="1321425"/>
                  <a:ext cx="429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6" h="1" fill="none" extrusionOk="0">
                      <a:moveTo>
                        <a:pt x="0" y="1"/>
                      </a:moveTo>
                      <a:lnTo>
                        <a:pt x="1716" y="1"/>
                      </a:lnTo>
                    </a:path>
                  </a:pathLst>
                </a:custGeom>
                <a:solidFill>
                  <a:schemeClr val="lt1"/>
                </a:solidFill>
                <a:ln w="13075" cap="rnd" cmpd="sng">
                  <a:solidFill>
                    <a:schemeClr val="lt1"/>
                  </a:solidFill>
                  <a:prstDash val="solid"/>
                  <a:miter lim="209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9" name="Google Shape;679;p39"/>
                <p:cNvSpPr/>
                <p:nvPr/>
              </p:nvSpPr>
              <p:spPr>
                <a:xfrm>
                  <a:off x="1270825" y="1395700"/>
                  <a:ext cx="429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6" h="1" fill="none" extrusionOk="0">
                      <a:moveTo>
                        <a:pt x="0" y="1"/>
                      </a:moveTo>
                      <a:lnTo>
                        <a:pt x="1716" y="1"/>
                      </a:lnTo>
                    </a:path>
                  </a:pathLst>
                </a:custGeom>
                <a:solidFill>
                  <a:schemeClr val="lt1"/>
                </a:solidFill>
                <a:ln w="13075" cap="rnd" cmpd="sng">
                  <a:solidFill>
                    <a:schemeClr val="lt1"/>
                  </a:solidFill>
                  <a:prstDash val="solid"/>
                  <a:miter lim="209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0" name="Google Shape;680;p39"/>
                <p:cNvSpPr/>
                <p:nvPr/>
              </p:nvSpPr>
              <p:spPr>
                <a:xfrm>
                  <a:off x="1270825" y="1470000"/>
                  <a:ext cx="429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6" h="1" fill="none" extrusionOk="0">
                      <a:moveTo>
                        <a:pt x="0" y="0"/>
                      </a:moveTo>
                      <a:lnTo>
                        <a:pt x="1716" y="0"/>
                      </a:lnTo>
                    </a:path>
                  </a:pathLst>
                </a:custGeom>
                <a:solidFill>
                  <a:schemeClr val="lt1"/>
                </a:solidFill>
                <a:ln w="13075" cap="rnd" cmpd="sng">
                  <a:solidFill>
                    <a:schemeClr val="lt1"/>
                  </a:solidFill>
                  <a:prstDash val="solid"/>
                  <a:miter lim="209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1" name="Google Shape;681;p39"/>
                <p:cNvSpPr/>
                <p:nvPr/>
              </p:nvSpPr>
              <p:spPr>
                <a:xfrm>
                  <a:off x="1270825" y="1544275"/>
                  <a:ext cx="429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6" h="1" fill="none" extrusionOk="0">
                      <a:moveTo>
                        <a:pt x="0" y="0"/>
                      </a:moveTo>
                      <a:lnTo>
                        <a:pt x="1716" y="0"/>
                      </a:lnTo>
                    </a:path>
                  </a:pathLst>
                </a:custGeom>
                <a:solidFill>
                  <a:schemeClr val="lt1"/>
                </a:solidFill>
                <a:ln w="13075" cap="rnd" cmpd="sng">
                  <a:solidFill>
                    <a:schemeClr val="lt1"/>
                  </a:solidFill>
                  <a:prstDash val="solid"/>
                  <a:miter lim="209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2" name="Google Shape;682;p39"/>
                <p:cNvSpPr/>
                <p:nvPr/>
              </p:nvSpPr>
              <p:spPr>
                <a:xfrm>
                  <a:off x="1270825" y="1619075"/>
                  <a:ext cx="429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6" h="1" fill="none" extrusionOk="0">
                      <a:moveTo>
                        <a:pt x="0" y="0"/>
                      </a:moveTo>
                      <a:lnTo>
                        <a:pt x="1716" y="0"/>
                      </a:lnTo>
                    </a:path>
                  </a:pathLst>
                </a:custGeom>
                <a:solidFill>
                  <a:schemeClr val="lt1"/>
                </a:solidFill>
                <a:ln w="13075" cap="rnd" cmpd="sng">
                  <a:solidFill>
                    <a:schemeClr val="lt1"/>
                  </a:solidFill>
                  <a:prstDash val="solid"/>
                  <a:miter lim="209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3" name="Google Shape;683;p39"/>
                <p:cNvSpPr/>
                <p:nvPr/>
              </p:nvSpPr>
              <p:spPr>
                <a:xfrm>
                  <a:off x="1270825" y="1693350"/>
                  <a:ext cx="429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6" h="1" fill="none" extrusionOk="0">
                      <a:moveTo>
                        <a:pt x="0" y="0"/>
                      </a:moveTo>
                      <a:lnTo>
                        <a:pt x="1716" y="0"/>
                      </a:lnTo>
                    </a:path>
                  </a:pathLst>
                </a:custGeom>
                <a:solidFill>
                  <a:schemeClr val="lt1"/>
                </a:solidFill>
                <a:ln w="13075" cap="rnd" cmpd="sng">
                  <a:solidFill>
                    <a:schemeClr val="lt1"/>
                  </a:solidFill>
                  <a:prstDash val="solid"/>
                  <a:miter lim="209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cxnSp>
            <p:nvCxnSpPr>
              <p:cNvPr id="684" name="Google Shape;684;p39"/>
              <p:cNvCxnSpPr/>
              <p:nvPr/>
            </p:nvCxnSpPr>
            <p:spPr>
              <a:xfrm rot="10800000">
                <a:off x="4577717" y="439425"/>
                <a:ext cx="0" cy="3825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685" name="Google Shape;685;p39"/>
            <p:cNvGrpSpPr/>
            <p:nvPr/>
          </p:nvGrpSpPr>
          <p:grpSpPr>
            <a:xfrm>
              <a:off x="4572009" y="2037900"/>
              <a:ext cx="5064183" cy="4297140"/>
              <a:chOff x="4572009" y="2037900"/>
              <a:chExt cx="5064183" cy="4297140"/>
            </a:xfrm>
          </p:grpSpPr>
          <p:sp>
            <p:nvSpPr>
              <p:cNvPr id="686" name="Google Shape;686;p39"/>
              <p:cNvSpPr/>
              <p:nvPr/>
            </p:nvSpPr>
            <p:spPr>
              <a:xfrm>
                <a:off x="4572009" y="4172241"/>
                <a:ext cx="416007" cy="739363"/>
              </a:xfrm>
              <a:custGeom>
                <a:avLst/>
                <a:gdLst/>
                <a:ahLst/>
                <a:cxnLst/>
                <a:rect l="l" t="t" r="r" b="b"/>
                <a:pathLst>
                  <a:path w="16217" h="27160" fill="none" extrusionOk="0">
                    <a:moveTo>
                      <a:pt x="1" y="1"/>
                    </a:moveTo>
                    <a:lnTo>
                      <a:pt x="1" y="13475"/>
                    </a:lnTo>
                    <a:cubicBezTo>
                      <a:pt x="1" y="21029"/>
                      <a:pt x="6110" y="27159"/>
                      <a:pt x="13685" y="27159"/>
                    </a:cubicBezTo>
                    <a:lnTo>
                      <a:pt x="16216" y="27159"/>
                    </a:lnTo>
                  </a:path>
                </a:pathLst>
              </a:custGeom>
              <a:noFill/>
              <a:ln w="28575" cap="rnd" cmpd="sng">
                <a:solidFill>
                  <a:schemeClr val="dk1"/>
                </a:solidFill>
                <a:prstDash val="solid"/>
                <a:miter lim="209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687" name="Google Shape;687;p39"/>
              <p:cNvCxnSpPr/>
              <p:nvPr/>
            </p:nvCxnSpPr>
            <p:spPr>
              <a:xfrm>
                <a:off x="4988025" y="4911176"/>
                <a:ext cx="33861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grpSp>
            <p:nvGrpSpPr>
              <p:cNvPr id="688" name="Google Shape;688;p39"/>
              <p:cNvGrpSpPr/>
              <p:nvPr/>
            </p:nvGrpSpPr>
            <p:grpSpPr>
              <a:xfrm>
                <a:off x="8380074" y="4911635"/>
                <a:ext cx="1256119" cy="1423405"/>
                <a:chOff x="8322234" y="2899598"/>
                <a:chExt cx="1261797" cy="1423405"/>
              </a:xfrm>
            </p:grpSpPr>
            <p:sp>
              <p:nvSpPr>
                <p:cNvPr id="689" name="Google Shape;689;p39"/>
                <p:cNvSpPr/>
                <p:nvPr/>
              </p:nvSpPr>
              <p:spPr>
                <a:xfrm rot="10800000">
                  <a:off x="8322234" y="2899598"/>
                  <a:ext cx="416007" cy="8452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217" h="27160" fill="none" extrusionOk="0">
                      <a:moveTo>
                        <a:pt x="1" y="1"/>
                      </a:moveTo>
                      <a:lnTo>
                        <a:pt x="1" y="13475"/>
                      </a:lnTo>
                      <a:cubicBezTo>
                        <a:pt x="1" y="21029"/>
                        <a:pt x="6110" y="27159"/>
                        <a:pt x="13685" y="27159"/>
                      </a:cubicBezTo>
                      <a:lnTo>
                        <a:pt x="16216" y="27159"/>
                      </a:lnTo>
                    </a:path>
                  </a:pathLst>
                </a:custGeom>
                <a:noFill/>
                <a:ln w="28575" cap="rnd" cmpd="sng">
                  <a:solidFill>
                    <a:schemeClr val="dk1"/>
                  </a:solidFill>
                  <a:prstDash val="solid"/>
                  <a:miter lim="209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0" name="Google Shape;690;p39"/>
                <p:cNvSpPr/>
                <p:nvPr/>
              </p:nvSpPr>
              <p:spPr>
                <a:xfrm rot="5400000" flipH="1">
                  <a:off x="8953384" y="3692356"/>
                  <a:ext cx="416007" cy="8452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217" h="27160" fill="none" extrusionOk="0">
                      <a:moveTo>
                        <a:pt x="1" y="1"/>
                      </a:moveTo>
                      <a:lnTo>
                        <a:pt x="1" y="13475"/>
                      </a:lnTo>
                      <a:cubicBezTo>
                        <a:pt x="1" y="21029"/>
                        <a:pt x="6110" y="27159"/>
                        <a:pt x="13685" y="27159"/>
                      </a:cubicBezTo>
                      <a:lnTo>
                        <a:pt x="16216" y="27159"/>
                      </a:lnTo>
                    </a:path>
                  </a:pathLst>
                </a:custGeom>
                <a:noFill/>
                <a:ln w="28575" cap="rnd" cmpd="sng">
                  <a:solidFill>
                    <a:schemeClr val="dk1"/>
                  </a:solidFill>
                  <a:prstDash val="solid"/>
                  <a:miter lim="209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691" name="Google Shape;691;p39"/>
                <p:cNvCxnSpPr/>
                <p:nvPr/>
              </p:nvCxnSpPr>
              <p:spPr>
                <a:xfrm>
                  <a:off x="8738746" y="3727225"/>
                  <a:ext cx="0" cy="216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cxnSp>
            <p:nvCxnSpPr>
              <p:cNvPr id="692" name="Google Shape;692;p39"/>
              <p:cNvCxnSpPr/>
              <p:nvPr/>
            </p:nvCxnSpPr>
            <p:spPr>
              <a:xfrm>
                <a:off x="4573650" y="2037900"/>
                <a:ext cx="0" cy="213600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693" name="Google Shape;693;p39"/>
          <p:cNvGrpSpPr/>
          <p:nvPr/>
        </p:nvGrpSpPr>
        <p:grpSpPr>
          <a:xfrm>
            <a:off x="7688760" y="1914644"/>
            <a:ext cx="450612" cy="392234"/>
            <a:chOff x="6115143" y="3416767"/>
            <a:chExt cx="450612" cy="392234"/>
          </a:xfrm>
        </p:grpSpPr>
        <p:sp>
          <p:nvSpPr>
            <p:cNvPr id="694" name="Google Shape;694;p39"/>
            <p:cNvSpPr/>
            <p:nvPr/>
          </p:nvSpPr>
          <p:spPr>
            <a:xfrm>
              <a:off x="6115143" y="3462579"/>
              <a:ext cx="395797" cy="346422"/>
            </a:xfrm>
            <a:custGeom>
              <a:avLst/>
              <a:gdLst/>
              <a:ahLst/>
              <a:cxnLst/>
              <a:rect l="l" t="t" r="r" b="b"/>
              <a:pathLst>
                <a:path w="10902" h="9542" extrusionOk="0">
                  <a:moveTo>
                    <a:pt x="2909" y="0"/>
                  </a:moveTo>
                  <a:cubicBezTo>
                    <a:pt x="1382" y="21"/>
                    <a:pt x="168" y="1339"/>
                    <a:pt x="85" y="2909"/>
                  </a:cubicBezTo>
                  <a:cubicBezTo>
                    <a:pt x="1" y="4876"/>
                    <a:pt x="1549" y="6215"/>
                    <a:pt x="3893" y="8202"/>
                  </a:cubicBezTo>
                  <a:cubicBezTo>
                    <a:pt x="4332" y="8579"/>
                    <a:pt x="4771" y="8956"/>
                    <a:pt x="5232" y="9353"/>
                  </a:cubicBezTo>
                  <a:lnTo>
                    <a:pt x="5441" y="9541"/>
                  </a:lnTo>
                  <a:lnTo>
                    <a:pt x="5650" y="9353"/>
                  </a:lnTo>
                  <a:cubicBezTo>
                    <a:pt x="6131" y="8935"/>
                    <a:pt x="6571" y="8579"/>
                    <a:pt x="6989" y="8202"/>
                  </a:cubicBezTo>
                  <a:cubicBezTo>
                    <a:pt x="9333" y="6215"/>
                    <a:pt x="10902" y="4876"/>
                    <a:pt x="10797" y="2909"/>
                  </a:cubicBezTo>
                  <a:cubicBezTo>
                    <a:pt x="10735" y="1339"/>
                    <a:pt x="9521" y="21"/>
                    <a:pt x="7973" y="0"/>
                  </a:cubicBezTo>
                  <a:cubicBezTo>
                    <a:pt x="7094" y="0"/>
                    <a:pt x="6320" y="419"/>
                    <a:pt x="5734" y="1235"/>
                  </a:cubicBezTo>
                  <a:cubicBezTo>
                    <a:pt x="5608" y="1402"/>
                    <a:pt x="5525" y="1549"/>
                    <a:pt x="5441" y="1716"/>
                  </a:cubicBezTo>
                  <a:cubicBezTo>
                    <a:pt x="5357" y="1549"/>
                    <a:pt x="5274" y="1402"/>
                    <a:pt x="5169" y="1235"/>
                  </a:cubicBezTo>
                  <a:cubicBezTo>
                    <a:pt x="4583" y="440"/>
                    <a:pt x="3830" y="0"/>
                    <a:pt x="2930" y="0"/>
                  </a:cubicBezTo>
                  <a:close/>
                </a:path>
              </a:pathLst>
            </a:custGeom>
            <a:solidFill>
              <a:srgbClr val="B2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39"/>
            <p:cNvSpPr/>
            <p:nvPr/>
          </p:nvSpPr>
          <p:spPr>
            <a:xfrm>
              <a:off x="6194809" y="3441293"/>
              <a:ext cx="344958" cy="165635"/>
            </a:xfrm>
            <a:custGeom>
              <a:avLst/>
              <a:gdLst/>
              <a:ahLst/>
              <a:cxnLst/>
              <a:rect l="l" t="t" r="r" b="b"/>
              <a:pathLst>
                <a:path w="9501" h="4562" extrusionOk="0">
                  <a:moveTo>
                    <a:pt x="2219" y="0"/>
                  </a:moveTo>
                  <a:cubicBezTo>
                    <a:pt x="1047" y="0"/>
                    <a:pt x="85" y="1025"/>
                    <a:pt x="22" y="2302"/>
                  </a:cubicBezTo>
                  <a:cubicBezTo>
                    <a:pt x="1" y="2804"/>
                    <a:pt x="106" y="3285"/>
                    <a:pt x="378" y="3766"/>
                  </a:cubicBezTo>
                  <a:lnTo>
                    <a:pt x="2010" y="3766"/>
                  </a:lnTo>
                  <a:lnTo>
                    <a:pt x="2847" y="1276"/>
                  </a:lnTo>
                  <a:lnTo>
                    <a:pt x="4165" y="4561"/>
                  </a:lnTo>
                  <a:lnTo>
                    <a:pt x="4562" y="3766"/>
                  </a:lnTo>
                  <a:lnTo>
                    <a:pt x="9145" y="3766"/>
                  </a:lnTo>
                  <a:cubicBezTo>
                    <a:pt x="9396" y="3264"/>
                    <a:pt x="9500" y="2804"/>
                    <a:pt x="9479" y="2302"/>
                  </a:cubicBezTo>
                  <a:cubicBezTo>
                    <a:pt x="9417" y="1004"/>
                    <a:pt x="8454" y="0"/>
                    <a:pt x="7282" y="0"/>
                  </a:cubicBezTo>
                  <a:lnTo>
                    <a:pt x="7261" y="0"/>
                  </a:lnTo>
                  <a:cubicBezTo>
                    <a:pt x="5608" y="0"/>
                    <a:pt x="5064" y="1946"/>
                    <a:pt x="5064" y="1967"/>
                  </a:cubicBezTo>
                  <a:lnTo>
                    <a:pt x="4751" y="3076"/>
                  </a:lnTo>
                  <a:lnTo>
                    <a:pt x="4458" y="1967"/>
                  </a:lnTo>
                  <a:cubicBezTo>
                    <a:pt x="4437" y="1967"/>
                    <a:pt x="4290" y="1444"/>
                    <a:pt x="3935" y="942"/>
                  </a:cubicBezTo>
                  <a:cubicBezTo>
                    <a:pt x="3495" y="314"/>
                    <a:pt x="2909" y="0"/>
                    <a:pt x="22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39"/>
            <p:cNvSpPr/>
            <p:nvPr/>
          </p:nvSpPr>
          <p:spPr>
            <a:xfrm>
              <a:off x="6169959" y="3416767"/>
              <a:ext cx="395797" cy="346422"/>
            </a:xfrm>
            <a:custGeom>
              <a:avLst/>
              <a:gdLst/>
              <a:ahLst/>
              <a:cxnLst/>
              <a:rect l="l" t="t" r="r" b="b"/>
              <a:pathLst>
                <a:path w="10902" h="9542" extrusionOk="0">
                  <a:moveTo>
                    <a:pt x="7972" y="628"/>
                  </a:moveTo>
                  <a:cubicBezTo>
                    <a:pt x="9144" y="649"/>
                    <a:pt x="10107" y="1653"/>
                    <a:pt x="10169" y="2930"/>
                  </a:cubicBezTo>
                  <a:cubicBezTo>
                    <a:pt x="10190" y="3432"/>
                    <a:pt x="10086" y="3913"/>
                    <a:pt x="9835" y="4394"/>
                  </a:cubicBezTo>
                  <a:lnTo>
                    <a:pt x="5252" y="4394"/>
                  </a:lnTo>
                  <a:lnTo>
                    <a:pt x="4834" y="5210"/>
                  </a:lnTo>
                  <a:lnTo>
                    <a:pt x="3516" y="1925"/>
                  </a:lnTo>
                  <a:lnTo>
                    <a:pt x="2700" y="4394"/>
                  </a:lnTo>
                  <a:lnTo>
                    <a:pt x="1047" y="4394"/>
                  </a:lnTo>
                  <a:cubicBezTo>
                    <a:pt x="796" y="3913"/>
                    <a:pt x="691" y="3453"/>
                    <a:pt x="712" y="2930"/>
                  </a:cubicBezTo>
                  <a:cubicBezTo>
                    <a:pt x="775" y="1653"/>
                    <a:pt x="1737" y="649"/>
                    <a:pt x="2909" y="628"/>
                  </a:cubicBezTo>
                  <a:lnTo>
                    <a:pt x="2930" y="628"/>
                  </a:lnTo>
                  <a:cubicBezTo>
                    <a:pt x="3599" y="628"/>
                    <a:pt x="4164" y="963"/>
                    <a:pt x="4625" y="1591"/>
                  </a:cubicBezTo>
                  <a:cubicBezTo>
                    <a:pt x="4980" y="2072"/>
                    <a:pt x="5127" y="2595"/>
                    <a:pt x="5127" y="2595"/>
                  </a:cubicBezTo>
                  <a:lnTo>
                    <a:pt x="5441" y="3704"/>
                  </a:lnTo>
                  <a:lnTo>
                    <a:pt x="5734" y="2595"/>
                  </a:lnTo>
                  <a:cubicBezTo>
                    <a:pt x="5734" y="2574"/>
                    <a:pt x="6298" y="628"/>
                    <a:pt x="7951" y="628"/>
                  </a:cubicBezTo>
                  <a:close/>
                  <a:moveTo>
                    <a:pt x="3578" y="3746"/>
                  </a:moveTo>
                  <a:lnTo>
                    <a:pt x="4771" y="6738"/>
                  </a:lnTo>
                  <a:lnTo>
                    <a:pt x="5629" y="5022"/>
                  </a:lnTo>
                  <a:lnTo>
                    <a:pt x="9416" y="5022"/>
                  </a:lnTo>
                  <a:cubicBezTo>
                    <a:pt x="8788" y="5838"/>
                    <a:pt x="7805" y="6675"/>
                    <a:pt x="6570" y="7721"/>
                  </a:cubicBezTo>
                  <a:cubicBezTo>
                    <a:pt x="6215" y="8035"/>
                    <a:pt x="5838" y="8349"/>
                    <a:pt x="5441" y="8705"/>
                  </a:cubicBezTo>
                  <a:cubicBezTo>
                    <a:pt x="5043" y="8349"/>
                    <a:pt x="4666" y="8035"/>
                    <a:pt x="4290" y="7721"/>
                  </a:cubicBezTo>
                  <a:cubicBezTo>
                    <a:pt x="3076" y="6675"/>
                    <a:pt x="2093" y="5838"/>
                    <a:pt x="1465" y="5022"/>
                  </a:cubicBezTo>
                  <a:lnTo>
                    <a:pt x="3160" y="5022"/>
                  </a:lnTo>
                  <a:lnTo>
                    <a:pt x="3578" y="3746"/>
                  </a:lnTo>
                  <a:close/>
                  <a:moveTo>
                    <a:pt x="2909" y="0"/>
                  </a:moveTo>
                  <a:cubicBezTo>
                    <a:pt x="1360" y="21"/>
                    <a:pt x="147" y="1339"/>
                    <a:pt x="84" y="2909"/>
                  </a:cubicBezTo>
                  <a:cubicBezTo>
                    <a:pt x="0" y="4876"/>
                    <a:pt x="1549" y="6194"/>
                    <a:pt x="3892" y="8202"/>
                  </a:cubicBezTo>
                  <a:cubicBezTo>
                    <a:pt x="4332" y="8558"/>
                    <a:pt x="4771" y="8935"/>
                    <a:pt x="5231" y="9353"/>
                  </a:cubicBezTo>
                  <a:lnTo>
                    <a:pt x="5441" y="9542"/>
                  </a:lnTo>
                  <a:lnTo>
                    <a:pt x="5650" y="9353"/>
                  </a:lnTo>
                  <a:cubicBezTo>
                    <a:pt x="6110" y="8935"/>
                    <a:pt x="6550" y="8558"/>
                    <a:pt x="6989" y="8202"/>
                  </a:cubicBezTo>
                  <a:cubicBezTo>
                    <a:pt x="9332" y="6194"/>
                    <a:pt x="10902" y="4876"/>
                    <a:pt x="10797" y="2909"/>
                  </a:cubicBezTo>
                  <a:cubicBezTo>
                    <a:pt x="10713" y="1339"/>
                    <a:pt x="9521" y="21"/>
                    <a:pt x="7972" y="0"/>
                  </a:cubicBezTo>
                  <a:cubicBezTo>
                    <a:pt x="7073" y="0"/>
                    <a:pt x="6298" y="419"/>
                    <a:pt x="5734" y="1235"/>
                  </a:cubicBezTo>
                  <a:cubicBezTo>
                    <a:pt x="5608" y="1381"/>
                    <a:pt x="5524" y="1549"/>
                    <a:pt x="5441" y="1695"/>
                  </a:cubicBezTo>
                  <a:cubicBezTo>
                    <a:pt x="5357" y="1549"/>
                    <a:pt x="5273" y="1381"/>
                    <a:pt x="5148" y="1235"/>
                  </a:cubicBezTo>
                  <a:cubicBezTo>
                    <a:pt x="4583" y="419"/>
                    <a:pt x="3809" y="0"/>
                    <a:pt x="29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7" name="Google Shape;697;p39"/>
          <p:cNvGrpSpPr/>
          <p:nvPr/>
        </p:nvGrpSpPr>
        <p:grpSpPr>
          <a:xfrm>
            <a:off x="956637" y="1914644"/>
            <a:ext cx="443131" cy="399059"/>
            <a:chOff x="4009262" y="1648300"/>
            <a:chExt cx="443131" cy="399059"/>
          </a:xfrm>
        </p:grpSpPr>
        <p:sp>
          <p:nvSpPr>
            <p:cNvPr id="698" name="Google Shape;698;p39"/>
            <p:cNvSpPr/>
            <p:nvPr/>
          </p:nvSpPr>
          <p:spPr>
            <a:xfrm>
              <a:off x="4009262" y="1694112"/>
              <a:ext cx="400372" cy="353248"/>
            </a:xfrm>
            <a:custGeom>
              <a:avLst/>
              <a:gdLst/>
              <a:ahLst/>
              <a:cxnLst/>
              <a:rect l="l" t="t" r="r" b="b"/>
              <a:pathLst>
                <a:path w="11028" h="9730" extrusionOk="0">
                  <a:moveTo>
                    <a:pt x="3901" y="0"/>
                  </a:moveTo>
                  <a:cubicBezTo>
                    <a:pt x="3773" y="0"/>
                    <a:pt x="3645" y="7"/>
                    <a:pt x="3516" y="21"/>
                  </a:cubicBezTo>
                  <a:cubicBezTo>
                    <a:pt x="2679" y="126"/>
                    <a:pt x="1905" y="523"/>
                    <a:pt x="1319" y="1151"/>
                  </a:cubicBezTo>
                  <a:lnTo>
                    <a:pt x="1068" y="1444"/>
                  </a:lnTo>
                  <a:cubicBezTo>
                    <a:pt x="0" y="2637"/>
                    <a:pt x="42" y="4478"/>
                    <a:pt x="1193" y="5629"/>
                  </a:cubicBezTo>
                  <a:lnTo>
                    <a:pt x="2344" y="6800"/>
                  </a:lnTo>
                  <a:cubicBezTo>
                    <a:pt x="2511" y="6947"/>
                    <a:pt x="2721" y="7051"/>
                    <a:pt x="2972" y="7072"/>
                  </a:cubicBezTo>
                  <a:cubicBezTo>
                    <a:pt x="2972" y="7302"/>
                    <a:pt x="3076" y="7512"/>
                    <a:pt x="3244" y="7679"/>
                  </a:cubicBezTo>
                  <a:cubicBezTo>
                    <a:pt x="3411" y="7846"/>
                    <a:pt x="3620" y="7951"/>
                    <a:pt x="3850" y="7951"/>
                  </a:cubicBezTo>
                  <a:cubicBezTo>
                    <a:pt x="3871" y="8181"/>
                    <a:pt x="3955" y="8411"/>
                    <a:pt x="4122" y="8579"/>
                  </a:cubicBezTo>
                  <a:cubicBezTo>
                    <a:pt x="4290" y="8746"/>
                    <a:pt x="4520" y="8830"/>
                    <a:pt x="4750" y="8851"/>
                  </a:cubicBezTo>
                  <a:cubicBezTo>
                    <a:pt x="4750" y="9081"/>
                    <a:pt x="4855" y="9290"/>
                    <a:pt x="5022" y="9458"/>
                  </a:cubicBezTo>
                  <a:cubicBezTo>
                    <a:pt x="5190" y="9646"/>
                    <a:pt x="5441" y="9730"/>
                    <a:pt x="5692" y="9730"/>
                  </a:cubicBezTo>
                  <a:cubicBezTo>
                    <a:pt x="5922" y="9730"/>
                    <a:pt x="6173" y="9646"/>
                    <a:pt x="6340" y="9458"/>
                  </a:cubicBezTo>
                  <a:lnTo>
                    <a:pt x="7240" y="8579"/>
                  </a:lnTo>
                  <a:cubicBezTo>
                    <a:pt x="7407" y="8411"/>
                    <a:pt x="7491" y="8181"/>
                    <a:pt x="7512" y="7951"/>
                  </a:cubicBezTo>
                  <a:cubicBezTo>
                    <a:pt x="7742" y="7951"/>
                    <a:pt x="7951" y="7846"/>
                    <a:pt x="8119" y="7679"/>
                  </a:cubicBezTo>
                  <a:cubicBezTo>
                    <a:pt x="8286" y="7512"/>
                    <a:pt x="8391" y="7302"/>
                    <a:pt x="8412" y="7072"/>
                  </a:cubicBezTo>
                  <a:cubicBezTo>
                    <a:pt x="8621" y="7051"/>
                    <a:pt x="8851" y="6968"/>
                    <a:pt x="9019" y="6800"/>
                  </a:cubicBezTo>
                  <a:cubicBezTo>
                    <a:pt x="9186" y="6633"/>
                    <a:pt x="9270" y="6403"/>
                    <a:pt x="9291" y="6173"/>
                  </a:cubicBezTo>
                  <a:cubicBezTo>
                    <a:pt x="9521" y="6173"/>
                    <a:pt x="9730" y="6068"/>
                    <a:pt x="9897" y="5901"/>
                  </a:cubicBezTo>
                  <a:lnTo>
                    <a:pt x="10065" y="5754"/>
                  </a:lnTo>
                  <a:cubicBezTo>
                    <a:pt x="10672" y="5126"/>
                    <a:pt x="11027" y="4310"/>
                    <a:pt x="11027" y="3473"/>
                  </a:cubicBezTo>
                  <a:cubicBezTo>
                    <a:pt x="11027" y="2616"/>
                    <a:pt x="10672" y="1820"/>
                    <a:pt x="10065" y="1193"/>
                  </a:cubicBezTo>
                  <a:lnTo>
                    <a:pt x="9667" y="795"/>
                  </a:lnTo>
                  <a:lnTo>
                    <a:pt x="9646" y="795"/>
                  </a:lnTo>
                  <a:cubicBezTo>
                    <a:pt x="9044" y="287"/>
                    <a:pt x="8289" y="33"/>
                    <a:pt x="7503" y="33"/>
                  </a:cubicBezTo>
                  <a:cubicBezTo>
                    <a:pt x="7416" y="33"/>
                    <a:pt x="7328" y="36"/>
                    <a:pt x="7240" y="42"/>
                  </a:cubicBezTo>
                  <a:cubicBezTo>
                    <a:pt x="6696" y="84"/>
                    <a:pt x="6173" y="251"/>
                    <a:pt x="5713" y="523"/>
                  </a:cubicBezTo>
                  <a:cubicBezTo>
                    <a:pt x="5155" y="174"/>
                    <a:pt x="4539" y="0"/>
                    <a:pt x="3901" y="0"/>
                  </a:cubicBezTo>
                  <a:close/>
                </a:path>
              </a:pathLst>
            </a:custGeom>
            <a:solidFill>
              <a:srgbClr val="B2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39"/>
            <p:cNvSpPr/>
            <p:nvPr/>
          </p:nvSpPr>
          <p:spPr>
            <a:xfrm>
              <a:off x="4197187" y="1672762"/>
              <a:ext cx="239323" cy="148487"/>
            </a:xfrm>
            <a:custGeom>
              <a:avLst/>
              <a:gdLst/>
              <a:ahLst/>
              <a:cxnLst/>
              <a:rect l="l" t="t" r="r" b="b"/>
              <a:pathLst>
                <a:path w="6592" h="4090" extrusionOk="0">
                  <a:moveTo>
                    <a:pt x="3476" y="1"/>
                  </a:moveTo>
                  <a:cubicBezTo>
                    <a:pt x="2709" y="1"/>
                    <a:pt x="1929" y="308"/>
                    <a:pt x="1340" y="909"/>
                  </a:cubicBezTo>
                  <a:lnTo>
                    <a:pt x="147" y="2101"/>
                  </a:lnTo>
                  <a:cubicBezTo>
                    <a:pt x="0" y="2248"/>
                    <a:pt x="0" y="2478"/>
                    <a:pt x="147" y="2624"/>
                  </a:cubicBezTo>
                  <a:cubicBezTo>
                    <a:pt x="218" y="2696"/>
                    <a:pt x="310" y="2733"/>
                    <a:pt x="406" y="2733"/>
                  </a:cubicBezTo>
                  <a:cubicBezTo>
                    <a:pt x="480" y="2733"/>
                    <a:pt x="556" y="2712"/>
                    <a:pt x="628" y="2666"/>
                  </a:cubicBezTo>
                  <a:lnTo>
                    <a:pt x="2323" y="1536"/>
                  </a:lnTo>
                  <a:cubicBezTo>
                    <a:pt x="2491" y="1421"/>
                    <a:pt x="2686" y="1366"/>
                    <a:pt x="2881" y="1366"/>
                  </a:cubicBezTo>
                  <a:cubicBezTo>
                    <a:pt x="3147" y="1366"/>
                    <a:pt x="3415" y="1469"/>
                    <a:pt x="3620" y="1662"/>
                  </a:cubicBezTo>
                  <a:cubicBezTo>
                    <a:pt x="3705" y="1747"/>
                    <a:pt x="3825" y="1804"/>
                    <a:pt x="3944" y="1804"/>
                  </a:cubicBezTo>
                  <a:cubicBezTo>
                    <a:pt x="4030" y="1804"/>
                    <a:pt x="4115" y="1774"/>
                    <a:pt x="4185" y="1704"/>
                  </a:cubicBezTo>
                  <a:lnTo>
                    <a:pt x="4541" y="1327"/>
                  </a:lnTo>
                  <a:lnTo>
                    <a:pt x="5001" y="1767"/>
                  </a:lnTo>
                  <a:lnTo>
                    <a:pt x="4625" y="2143"/>
                  </a:lnTo>
                  <a:cubicBezTo>
                    <a:pt x="4520" y="2227"/>
                    <a:pt x="4415" y="2311"/>
                    <a:pt x="4311" y="2352"/>
                  </a:cubicBezTo>
                  <a:lnTo>
                    <a:pt x="5880" y="3922"/>
                  </a:lnTo>
                  <a:cubicBezTo>
                    <a:pt x="5922" y="3964"/>
                    <a:pt x="5964" y="4026"/>
                    <a:pt x="6006" y="4089"/>
                  </a:cubicBezTo>
                  <a:cubicBezTo>
                    <a:pt x="6591" y="3106"/>
                    <a:pt x="6445" y="1850"/>
                    <a:pt x="5587" y="971"/>
                  </a:cubicBezTo>
                  <a:lnTo>
                    <a:pt x="5210" y="616"/>
                  </a:lnTo>
                  <a:cubicBezTo>
                    <a:pt x="4714" y="203"/>
                    <a:pt x="4099" y="1"/>
                    <a:pt x="34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39"/>
            <p:cNvSpPr/>
            <p:nvPr/>
          </p:nvSpPr>
          <p:spPr>
            <a:xfrm>
              <a:off x="4144273" y="1824986"/>
              <a:ext cx="62228" cy="59803"/>
            </a:xfrm>
            <a:custGeom>
              <a:avLst/>
              <a:gdLst/>
              <a:ahLst/>
              <a:cxnLst/>
              <a:rect l="l" t="t" r="r" b="b"/>
              <a:pathLst>
                <a:path w="1591" h="1529" extrusionOk="0">
                  <a:moveTo>
                    <a:pt x="1235" y="1"/>
                  </a:moveTo>
                  <a:cubicBezTo>
                    <a:pt x="1151" y="1"/>
                    <a:pt x="1067" y="32"/>
                    <a:pt x="1005" y="95"/>
                  </a:cubicBezTo>
                  <a:lnTo>
                    <a:pt x="126" y="974"/>
                  </a:lnTo>
                  <a:cubicBezTo>
                    <a:pt x="0" y="1099"/>
                    <a:pt x="0" y="1309"/>
                    <a:pt x="126" y="1434"/>
                  </a:cubicBezTo>
                  <a:cubicBezTo>
                    <a:pt x="189" y="1497"/>
                    <a:pt x="267" y="1528"/>
                    <a:pt x="346" y="1528"/>
                  </a:cubicBezTo>
                  <a:cubicBezTo>
                    <a:pt x="424" y="1528"/>
                    <a:pt x="503" y="1497"/>
                    <a:pt x="565" y="1434"/>
                  </a:cubicBezTo>
                  <a:lnTo>
                    <a:pt x="1465" y="535"/>
                  </a:lnTo>
                  <a:cubicBezTo>
                    <a:pt x="1591" y="409"/>
                    <a:pt x="1591" y="221"/>
                    <a:pt x="1465" y="95"/>
                  </a:cubicBezTo>
                  <a:cubicBezTo>
                    <a:pt x="1402" y="32"/>
                    <a:pt x="1319" y="1"/>
                    <a:pt x="12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39"/>
            <p:cNvSpPr/>
            <p:nvPr/>
          </p:nvSpPr>
          <p:spPr>
            <a:xfrm>
              <a:off x="4178741" y="1856604"/>
              <a:ext cx="61407" cy="59803"/>
            </a:xfrm>
            <a:custGeom>
              <a:avLst/>
              <a:gdLst/>
              <a:ahLst/>
              <a:cxnLst/>
              <a:rect l="l" t="t" r="r" b="b"/>
              <a:pathLst>
                <a:path w="1570" h="1529" extrusionOk="0">
                  <a:moveTo>
                    <a:pt x="1224" y="1"/>
                  </a:moveTo>
                  <a:cubicBezTo>
                    <a:pt x="1146" y="1"/>
                    <a:pt x="1067" y="32"/>
                    <a:pt x="1004" y="95"/>
                  </a:cubicBezTo>
                  <a:lnTo>
                    <a:pt x="105" y="995"/>
                  </a:lnTo>
                  <a:cubicBezTo>
                    <a:pt x="0" y="1120"/>
                    <a:pt x="0" y="1308"/>
                    <a:pt x="105" y="1434"/>
                  </a:cubicBezTo>
                  <a:cubicBezTo>
                    <a:pt x="167" y="1497"/>
                    <a:pt x="251" y="1528"/>
                    <a:pt x="335" y="1528"/>
                  </a:cubicBezTo>
                  <a:cubicBezTo>
                    <a:pt x="419" y="1528"/>
                    <a:pt x="502" y="1497"/>
                    <a:pt x="565" y="1434"/>
                  </a:cubicBezTo>
                  <a:lnTo>
                    <a:pt x="1444" y="555"/>
                  </a:lnTo>
                  <a:cubicBezTo>
                    <a:pt x="1569" y="430"/>
                    <a:pt x="1569" y="220"/>
                    <a:pt x="1444" y="95"/>
                  </a:cubicBezTo>
                  <a:cubicBezTo>
                    <a:pt x="1381" y="32"/>
                    <a:pt x="1303" y="1"/>
                    <a:pt x="12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39"/>
            <p:cNvSpPr/>
            <p:nvPr/>
          </p:nvSpPr>
          <p:spPr>
            <a:xfrm>
              <a:off x="4209777" y="1888106"/>
              <a:ext cx="61446" cy="59177"/>
            </a:xfrm>
            <a:custGeom>
              <a:avLst/>
              <a:gdLst/>
              <a:ahLst/>
              <a:cxnLst/>
              <a:rect l="l" t="t" r="r" b="b"/>
              <a:pathLst>
                <a:path w="1571" h="1513" extrusionOk="0">
                  <a:moveTo>
                    <a:pt x="1235" y="0"/>
                  </a:moveTo>
                  <a:cubicBezTo>
                    <a:pt x="1152" y="0"/>
                    <a:pt x="1068" y="32"/>
                    <a:pt x="1005" y="95"/>
                  </a:cubicBezTo>
                  <a:lnTo>
                    <a:pt x="126" y="973"/>
                  </a:lnTo>
                  <a:cubicBezTo>
                    <a:pt x="1" y="1099"/>
                    <a:pt x="1" y="1308"/>
                    <a:pt x="126" y="1434"/>
                  </a:cubicBezTo>
                  <a:cubicBezTo>
                    <a:pt x="189" y="1486"/>
                    <a:pt x="268" y="1512"/>
                    <a:pt x="346" y="1512"/>
                  </a:cubicBezTo>
                  <a:cubicBezTo>
                    <a:pt x="425" y="1512"/>
                    <a:pt x="503" y="1486"/>
                    <a:pt x="566" y="1434"/>
                  </a:cubicBezTo>
                  <a:lnTo>
                    <a:pt x="1466" y="534"/>
                  </a:lnTo>
                  <a:cubicBezTo>
                    <a:pt x="1570" y="408"/>
                    <a:pt x="1570" y="220"/>
                    <a:pt x="1466" y="95"/>
                  </a:cubicBezTo>
                  <a:cubicBezTo>
                    <a:pt x="1403" y="32"/>
                    <a:pt x="1319" y="0"/>
                    <a:pt x="12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39"/>
            <p:cNvSpPr/>
            <p:nvPr/>
          </p:nvSpPr>
          <p:spPr>
            <a:xfrm>
              <a:off x="4244170" y="1922485"/>
              <a:ext cx="61407" cy="59764"/>
            </a:xfrm>
            <a:custGeom>
              <a:avLst/>
              <a:gdLst/>
              <a:ahLst/>
              <a:cxnLst/>
              <a:rect l="l" t="t" r="r" b="b"/>
              <a:pathLst>
                <a:path w="1570" h="1528" extrusionOk="0">
                  <a:moveTo>
                    <a:pt x="1225" y="0"/>
                  </a:moveTo>
                  <a:cubicBezTo>
                    <a:pt x="1146" y="0"/>
                    <a:pt x="1068" y="32"/>
                    <a:pt x="1005" y="94"/>
                  </a:cubicBezTo>
                  <a:lnTo>
                    <a:pt x="105" y="994"/>
                  </a:lnTo>
                  <a:cubicBezTo>
                    <a:pt x="1" y="1120"/>
                    <a:pt x="1" y="1308"/>
                    <a:pt x="105" y="1434"/>
                  </a:cubicBezTo>
                  <a:cubicBezTo>
                    <a:pt x="168" y="1496"/>
                    <a:pt x="252" y="1528"/>
                    <a:pt x="335" y="1528"/>
                  </a:cubicBezTo>
                  <a:cubicBezTo>
                    <a:pt x="419" y="1528"/>
                    <a:pt x="503" y="1496"/>
                    <a:pt x="566" y="1434"/>
                  </a:cubicBezTo>
                  <a:lnTo>
                    <a:pt x="1444" y="555"/>
                  </a:lnTo>
                  <a:cubicBezTo>
                    <a:pt x="1570" y="429"/>
                    <a:pt x="1570" y="220"/>
                    <a:pt x="1444" y="94"/>
                  </a:cubicBezTo>
                  <a:cubicBezTo>
                    <a:pt x="1382" y="32"/>
                    <a:pt x="1303" y="0"/>
                    <a:pt x="12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39"/>
            <p:cNvSpPr/>
            <p:nvPr/>
          </p:nvSpPr>
          <p:spPr>
            <a:xfrm>
              <a:off x="4051295" y="1648300"/>
              <a:ext cx="401098" cy="353248"/>
            </a:xfrm>
            <a:custGeom>
              <a:avLst/>
              <a:gdLst/>
              <a:ahLst/>
              <a:cxnLst/>
              <a:rect l="l" t="t" r="r" b="b"/>
              <a:pathLst>
                <a:path w="11048" h="9730" extrusionOk="0">
                  <a:moveTo>
                    <a:pt x="7519" y="656"/>
                  </a:moveTo>
                  <a:cubicBezTo>
                    <a:pt x="8140" y="656"/>
                    <a:pt x="8753" y="853"/>
                    <a:pt x="9248" y="1256"/>
                  </a:cubicBezTo>
                  <a:lnTo>
                    <a:pt x="9625" y="1632"/>
                  </a:lnTo>
                  <a:cubicBezTo>
                    <a:pt x="10483" y="2511"/>
                    <a:pt x="10629" y="3745"/>
                    <a:pt x="10044" y="4750"/>
                  </a:cubicBezTo>
                  <a:cubicBezTo>
                    <a:pt x="10023" y="4687"/>
                    <a:pt x="9960" y="4624"/>
                    <a:pt x="9918" y="4562"/>
                  </a:cubicBezTo>
                  <a:lnTo>
                    <a:pt x="8349" y="3013"/>
                  </a:lnTo>
                  <a:cubicBezTo>
                    <a:pt x="8474" y="2971"/>
                    <a:pt x="8579" y="2888"/>
                    <a:pt x="8663" y="2804"/>
                  </a:cubicBezTo>
                  <a:lnTo>
                    <a:pt x="9039" y="2427"/>
                  </a:lnTo>
                  <a:lnTo>
                    <a:pt x="8600" y="1988"/>
                  </a:lnTo>
                  <a:lnTo>
                    <a:pt x="8223" y="2365"/>
                  </a:lnTo>
                  <a:cubicBezTo>
                    <a:pt x="8158" y="2430"/>
                    <a:pt x="8080" y="2457"/>
                    <a:pt x="8000" y="2457"/>
                  </a:cubicBezTo>
                  <a:cubicBezTo>
                    <a:pt x="7876" y="2457"/>
                    <a:pt x="7747" y="2391"/>
                    <a:pt x="7658" y="2302"/>
                  </a:cubicBezTo>
                  <a:cubicBezTo>
                    <a:pt x="7459" y="2114"/>
                    <a:pt x="7201" y="2019"/>
                    <a:pt x="6942" y="2019"/>
                  </a:cubicBezTo>
                  <a:cubicBezTo>
                    <a:pt x="6739" y="2019"/>
                    <a:pt x="6536" y="2078"/>
                    <a:pt x="6361" y="2197"/>
                  </a:cubicBezTo>
                  <a:lnTo>
                    <a:pt x="4666" y="3327"/>
                  </a:lnTo>
                  <a:cubicBezTo>
                    <a:pt x="4594" y="3372"/>
                    <a:pt x="4518" y="3394"/>
                    <a:pt x="4444" y="3394"/>
                  </a:cubicBezTo>
                  <a:cubicBezTo>
                    <a:pt x="4348" y="3394"/>
                    <a:pt x="4256" y="3356"/>
                    <a:pt x="4185" y="3285"/>
                  </a:cubicBezTo>
                  <a:cubicBezTo>
                    <a:pt x="4038" y="3139"/>
                    <a:pt x="4038" y="2888"/>
                    <a:pt x="4185" y="2741"/>
                  </a:cubicBezTo>
                  <a:lnTo>
                    <a:pt x="5378" y="1549"/>
                  </a:lnTo>
                  <a:cubicBezTo>
                    <a:pt x="5968" y="958"/>
                    <a:pt x="6750" y="656"/>
                    <a:pt x="7519" y="656"/>
                  </a:cubicBezTo>
                  <a:close/>
                  <a:moveTo>
                    <a:pt x="3916" y="4928"/>
                  </a:moveTo>
                  <a:cubicBezTo>
                    <a:pt x="3997" y="4928"/>
                    <a:pt x="4080" y="4959"/>
                    <a:pt x="4143" y="5022"/>
                  </a:cubicBezTo>
                  <a:cubicBezTo>
                    <a:pt x="4269" y="5147"/>
                    <a:pt x="4269" y="5336"/>
                    <a:pt x="4143" y="5461"/>
                  </a:cubicBezTo>
                  <a:lnTo>
                    <a:pt x="3243" y="6340"/>
                  </a:lnTo>
                  <a:cubicBezTo>
                    <a:pt x="3181" y="6403"/>
                    <a:pt x="3102" y="6434"/>
                    <a:pt x="3024" y="6434"/>
                  </a:cubicBezTo>
                  <a:cubicBezTo>
                    <a:pt x="2945" y="6434"/>
                    <a:pt x="2867" y="6403"/>
                    <a:pt x="2804" y="6340"/>
                  </a:cubicBezTo>
                  <a:cubicBezTo>
                    <a:pt x="2678" y="6214"/>
                    <a:pt x="2678" y="6026"/>
                    <a:pt x="2804" y="5901"/>
                  </a:cubicBezTo>
                  <a:lnTo>
                    <a:pt x="3704" y="5022"/>
                  </a:lnTo>
                  <a:cubicBezTo>
                    <a:pt x="3756" y="4959"/>
                    <a:pt x="3834" y="4928"/>
                    <a:pt x="3916" y="4928"/>
                  </a:cubicBezTo>
                  <a:close/>
                  <a:moveTo>
                    <a:pt x="4802" y="5806"/>
                  </a:moveTo>
                  <a:cubicBezTo>
                    <a:pt x="4881" y="5806"/>
                    <a:pt x="4959" y="5838"/>
                    <a:pt x="5022" y="5901"/>
                  </a:cubicBezTo>
                  <a:cubicBezTo>
                    <a:pt x="5147" y="6026"/>
                    <a:pt x="5147" y="6214"/>
                    <a:pt x="5022" y="6340"/>
                  </a:cubicBezTo>
                  <a:lnTo>
                    <a:pt x="4143" y="7240"/>
                  </a:lnTo>
                  <a:cubicBezTo>
                    <a:pt x="4080" y="7303"/>
                    <a:pt x="3997" y="7334"/>
                    <a:pt x="3913" y="7334"/>
                  </a:cubicBezTo>
                  <a:cubicBezTo>
                    <a:pt x="3829" y="7334"/>
                    <a:pt x="3745" y="7303"/>
                    <a:pt x="3683" y="7240"/>
                  </a:cubicBezTo>
                  <a:cubicBezTo>
                    <a:pt x="3578" y="7114"/>
                    <a:pt x="3578" y="6905"/>
                    <a:pt x="3683" y="6779"/>
                  </a:cubicBezTo>
                  <a:lnTo>
                    <a:pt x="4582" y="5901"/>
                  </a:lnTo>
                  <a:cubicBezTo>
                    <a:pt x="4645" y="5838"/>
                    <a:pt x="4724" y="5806"/>
                    <a:pt x="4802" y="5806"/>
                  </a:cubicBezTo>
                  <a:close/>
                  <a:moveTo>
                    <a:pt x="3907" y="637"/>
                  </a:moveTo>
                  <a:cubicBezTo>
                    <a:pt x="4328" y="637"/>
                    <a:pt x="4752" y="730"/>
                    <a:pt x="5147" y="921"/>
                  </a:cubicBezTo>
                  <a:cubicBezTo>
                    <a:pt x="5064" y="984"/>
                    <a:pt x="5001" y="1046"/>
                    <a:pt x="4917" y="1109"/>
                  </a:cubicBezTo>
                  <a:lnTo>
                    <a:pt x="3725" y="2302"/>
                  </a:lnTo>
                  <a:cubicBezTo>
                    <a:pt x="3348" y="2699"/>
                    <a:pt x="3348" y="3327"/>
                    <a:pt x="3725" y="3725"/>
                  </a:cubicBezTo>
                  <a:cubicBezTo>
                    <a:pt x="3930" y="3918"/>
                    <a:pt x="4191" y="4020"/>
                    <a:pt x="4451" y="4020"/>
                  </a:cubicBezTo>
                  <a:cubicBezTo>
                    <a:pt x="4642" y="4020"/>
                    <a:pt x="4833" y="3965"/>
                    <a:pt x="5001" y="3850"/>
                  </a:cubicBezTo>
                  <a:lnTo>
                    <a:pt x="6696" y="2720"/>
                  </a:lnTo>
                  <a:cubicBezTo>
                    <a:pt x="6768" y="2675"/>
                    <a:pt x="6848" y="2653"/>
                    <a:pt x="6928" y="2653"/>
                  </a:cubicBezTo>
                  <a:cubicBezTo>
                    <a:pt x="7032" y="2653"/>
                    <a:pt x="7136" y="2691"/>
                    <a:pt x="7219" y="2762"/>
                  </a:cubicBezTo>
                  <a:lnTo>
                    <a:pt x="9458" y="5022"/>
                  </a:lnTo>
                  <a:cubicBezTo>
                    <a:pt x="9583" y="5147"/>
                    <a:pt x="9583" y="5336"/>
                    <a:pt x="9479" y="5461"/>
                  </a:cubicBezTo>
                  <a:cubicBezTo>
                    <a:pt x="9416" y="5524"/>
                    <a:pt x="9332" y="5555"/>
                    <a:pt x="9248" y="5555"/>
                  </a:cubicBezTo>
                  <a:cubicBezTo>
                    <a:pt x="9165" y="5555"/>
                    <a:pt x="9081" y="5524"/>
                    <a:pt x="9018" y="5461"/>
                  </a:cubicBezTo>
                  <a:lnTo>
                    <a:pt x="7240" y="3683"/>
                  </a:lnTo>
                  <a:lnTo>
                    <a:pt x="6800" y="4122"/>
                  </a:lnTo>
                  <a:lnTo>
                    <a:pt x="8579" y="5901"/>
                  </a:lnTo>
                  <a:cubicBezTo>
                    <a:pt x="8704" y="6026"/>
                    <a:pt x="8704" y="6214"/>
                    <a:pt x="8579" y="6340"/>
                  </a:cubicBezTo>
                  <a:cubicBezTo>
                    <a:pt x="8516" y="6403"/>
                    <a:pt x="8438" y="6434"/>
                    <a:pt x="8359" y="6434"/>
                  </a:cubicBezTo>
                  <a:cubicBezTo>
                    <a:pt x="8281" y="6434"/>
                    <a:pt x="8202" y="6403"/>
                    <a:pt x="8139" y="6340"/>
                  </a:cubicBezTo>
                  <a:lnTo>
                    <a:pt x="6361" y="4562"/>
                  </a:lnTo>
                  <a:lnTo>
                    <a:pt x="5922" y="5022"/>
                  </a:lnTo>
                  <a:lnTo>
                    <a:pt x="7700" y="6800"/>
                  </a:lnTo>
                  <a:cubicBezTo>
                    <a:pt x="7805" y="6905"/>
                    <a:pt x="7805" y="7114"/>
                    <a:pt x="7700" y="7240"/>
                  </a:cubicBezTo>
                  <a:cubicBezTo>
                    <a:pt x="7637" y="7303"/>
                    <a:pt x="7554" y="7334"/>
                    <a:pt x="7470" y="7334"/>
                  </a:cubicBezTo>
                  <a:cubicBezTo>
                    <a:pt x="7386" y="7334"/>
                    <a:pt x="7303" y="7303"/>
                    <a:pt x="7240" y="7240"/>
                  </a:cubicBezTo>
                  <a:cubicBezTo>
                    <a:pt x="7072" y="7072"/>
                    <a:pt x="6863" y="6968"/>
                    <a:pt x="6633" y="6968"/>
                  </a:cubicBezTo>
                  <a:cubicBezTo>
                    <a:pt x="6612" y="6738"/>
                    <a:pt x="6528" y="6507"/>
                    <a:pt x="6361" y="6340"/>
                  </a:cubicBezTo>
                  <a:cubicBezTo>
                    <a:pt x="6194" y="6173"/>
                    <a:pt x="5984" y="6089"/>
                    <a:pt x="5733" y="6068"/>
                  </a:cubicBezTo>
                  <a:cubicBezTo>
                    <a:pt x="5733" y="5838"/>
                    <a:pt x="5629" y="5629"/>
                    <a:pt x="5461" y="5461"/>
                  </a:cubicBezTo>
                  <a:cubicBezTo>
                    <a:pt x="5294" y="5294"/>
                    <a:pt x="5085" y="5189"/>
                    <a:pt x="4854" y="5189"/>
                  </a:cubicBezTo>
                  <a:cubicBezTo>
                    <a:pt x="4834" y="4959"/>
                    <a:pt x="4750" y="4729"/>
                    <a:pt x="4582" y="4562"/>
                  </a:cubicBezTo>
                  <a:cubicBezTo>
                    <a:pt x="4394" y="4384"/>
                    <a:pt x="4154" y="4295"/>
                    <a:pt x="3913" y="4295"/>
                  </a:cubicBezTo>
                  <a:cubicBezTo>
                    <a:pt x="3672" y="4295"/>
                    <a:pt x="3432" y="4384"/>
                    <a:pt x="3243" y="4562"/>
                  </a:cubicBezTo>
                  <a:lnTo>
                    <a:pt x="2365" y="5461"/>
                  </a:lnTo>
                  <a:cubicBezTo>
                    <a:pt x="2281" y="5524"/>
                    <a:pt x="2218" y="5629"/>
                    <a:pt x="2176" y="5712"/>
                  </a:cubicBezTo>
                  <a:lnTo>
                    <a:pt x="1632" y="5189"/>
                  </a:lnTo>
                  <a:cubicBezTo>
                    <a:pt x="732" y="4269"/>
                    <a:pt x="691" y="2825"/>
                    <a:pt x="1549" y="1862"/>
                  </a:cubicBezTo>
                  <a:lnTo>
                    <a:pt x="1800" y="1569"/>
                  </a:lnTo>
                  <a:cubicBezTo>
                    <a:pt x="2357" y="958"/>
                    <a:pt x="3127" y="637"/>
                    <a:pt x="3907" y="637"/>
                  </a:cubicBezTo>
                  <a:close/>
                  <a:moveTo>
                    <a:pt x="5691" y="6701"/>
                  </a:moveTo>
                  <a:cubicBezTo>
                    <a:pt x="5775" y="6701"/>
                    <a:pt x="5859" y="6727"/>
                    <a:pt x="5922" y="6779"/>
                  </a:cubicBezTo>
                  <a:cubicBezTo>
                    <a:pt x="6026" y="6905"/>
                    <a:pt x="6026" y="7114"/>
                    <a:pt x="5922" y="7240"/>
                  </a:cubicBezTo>
                  <a:lnTo>
                    <a:pt x="5022" y="8119"/>
                  </a:lnTo>
                  <a:cubicBezTo>
                    <a:pt x="4959" y="8181"/>
                    <a:pt x="4881" y="8213"/>
                    <a:pt x="4802" y="8213"/>
                  </a:cubicBezTo>
                  <a:cubicBezTo>
                    <a:pt x="4724" y="8213"/>
                    <a:pt x="4645" y="8181"/>
                    <a:pt x="4582" y="8119"/>
                  </a:cubicBezTo>
                  <a:cubicBezTo>
                    <a:pt x="4457" y="7993"/>
                    <a:pt x="4457" y="7805"/>
                    <a:pt x="4582" y="7679"/>
                  </a:cubicBezTo>
                  <a:lnTo>
                    <a:pt x="5461" y="6779"/>
                  </a:lnTo>
                  <a:cubicBezTo>
                    <a:pt x="5524" y="6727"/>
                    <a:pt x="5608" y="6701"/>
                    <a:pt x="5691" y="6701"/>
                  </a:cubicBezTo>
                  <a:close/>
                  <a:moveTo>
                    <a:pt x="6581" y="7585"/>
                  </a:moveTo>
                  <a:cubicBezTo>
                    <a:pt x="6659" y="7585"/>
                    <a:pt x="6738" y="7616"/>
                    <a:pt x="6800" y="7679"/>
                  </a:cubicBezTo>
                  <a:cubicBezTo>
                    <a:pt x="6926" y="7805"/>
                    <a:pt x="6926" y="7993"/>
                    <a:pt x="6800" y="8119"/>
                  </a:cubicBezTo>
                  <a:lnTo>
                    <a:pt x="5922" y="9018"/>
                  </a:lnTo>
                  <a:cubicBezTo>
                    <a:pt x="5859" y="9081"/>
                    <a:pt x="5775" y="9112"/>
                    <a:pt x="5691" y="9112"/>
                  </a:cubicBezTo>
                  <a:cubicBezTo>
                    <a:pt x="5608" y="9112"/>
                    <a:pt x="5524" y="9081"/>
                    <a:pt x="5461" y="9018"/>
                  </a:cubicBezTo>
                  <a:cubicBezTo>
                    <a:pt x="5357" y="8893"/>
                    <a:pt x="5357" y="8683"/>
                    <a:pt x="5461" y="8558"/>
                  </a:cubicBezTo>
                  <a:lnTo>
                    <a:pt x="6361" y="7679"/>
                  </a:lnTo>
                  <a:cubicBezTo>
                    <a:pt x="6424" y="7616"/>
                    <a:pt x="6502" y="7585"/>
                    <a:pt x="6581" y="7585"/>
                  </a:cubicBezTo>
                  <a:close/>
                  <a:moveTo>
                    <a:pt x="3917" y="0"/>
                  </a:moveTo>
                  <a:cubicBezTo>
                    <a:pt x="3790" y="0"/>
                    <a:pt x="3663" y="7"/>
                    <a:pt x="3536" y="21"/>
                  </a:cubicBezTo>
                  <a:cubicBezTo>
                    <a:pt x="2678" y="126"/>
                    <a:pt x="1904" y="523"/>
                    <a:pt x="1339" y="1151"/>
                  </a:cubicBezTo>
                  <a:lnTo>
                    <a:pt x="1088" y="1444"/>
                  </a:lnTo>
                  <a:cubicBezTo>
                    <a:pt x="0" y="2637"/>
                    <a:pt x="63" y="4478"/>
                    <a:pt x="1214" y="5629"/>
                  </a:cubicBezTo>
                  <a:lnTo>
                    <a:pt x="2365" y="6779"/>
                  </a:lnTo>
                  <a:cubicBezTo>
                    <a:pt x="2532" y="6947"/>
                    <a:pt x="2741" y="7051"/>
                    <a:pt x="2971" y="7072"/>
                  </a:cubicBezTo>
                  <a:cubicBezTo>
                    <a:pt x="2992" y="7303"/>
                    <a:pt x="3097" y="7512"/>
                    <a:pt x="3243" y="7679"/>
                  </a:cubicBezTo>
                  <a:cubicBezTo>
                    <a:pt x="3411" y="7847"/>
                    <a:pt x="3641" y="7930"/>
                    <a:pt x="3871" y="7951"/>
                  </a:cubicBezTo>
                  <a:cubicBezTo>
                    <a:pt x="3871" y="8181"/>
                    <a:pt x="3976" y="8391"/>
                    <a:pt x="4143" y="8579"/>
                  </a:cubicBezTo>
                  <a:cubicBezTo>
                    <a:pt x="4310" y="8746"/>
                    <a:pt x="4541" y="8830"/>
                    <a:pt x="4750" y="8851"/>
                  </a:cubicBezTo>
                  <a:cubicBezTo>
                    <a:pt x="4771" y="9060"/>
                    <a:pt x="4854" y="9290"/>
                    <a:pt x="5022" y="9458"/>
                  </a:cubicBezTo>
                  <a:cubicBezTo>
                    <a:pt x="5210" y="9646"/>
                    <a:pt x="5461" y="9730"/>
                    <a:pt x="5691" y="9730"/>
                  </a:cubicBezTo>
                  <a:cubicBezTo>
                    <a:pt x="5942" y="9730"/>
                    <a:pt x="6173" y="9646"/>
                    <a:pt x="6361" y="9458"/>
                  </a:cubicBezTo>
                  <a:lnTo>
                    <a:pt x="7261" y="8579"/>
                  </a:lnTo>
                  <a:cubicBezTo>
                    <a:pt x="7428" y="8411"/>
                    <a:pt x="7512" y="8181"/>
                    <a:pt x="7533" y="7951"/>
                  </a:cubicBezTo>
                  <a:cubicBezTo>
                    <a:pt x="7742" y="7951"/>
                    <a:pt x="7972" y="7847"/>
                    <a:pt x="8139" y="7679"/>
                  </a:cubicBezTo>
                  <a:cubicBezTo>
                    <a:pt x="8307" y="7512"/>
                    <a:pt x="8411" y="7303"/>
                    <a:pt x="8411" y="7072"/>
                  </a:cubicBezTo>
                  <a:cubicBezTo>
                    <a:pt x="8642" y="7051"/>
                    <a:pt x="8872" y="6968"/>
                    <a:pt x="9039" y="6779"/>
                  </a:cubicBezTo>
                  <a:cubicBezTo>
                    <a:pt x="9207" y="6633"/>
                    <a:pt x="9290" y="6403"/>
                    <a:pt x="9311" y="6173"/>
                  </a:cubicBezTo>
                  <a:cubicBezTo>
                    <a:pt x="9520" y="6152"/>
                    <a:pt x="9751" y="6068"/>
                    <a:pt x="9918" y="5901"/>
                  </a:cubicBezTo>
                  <a:lnTo>
                    <a:pt x="10064" y="5754"/>
                  </a:lnTo>
                  <a:cubicBezTo>
                    <a:pt x="10692" y="5126"/>
                    <a:pt x="11048" y="4310"/>
                    <a:pt x="11048" y="3473"/>
                  </a:cubicBezTo>
                  <a:cubicBezTo>
                    <a:pt x="11027" y="2616"/>
                    <a:pt x="10692" y="1800"/>
                    <a:pt x="10064" y="1193"/>
                  </a:cubicBezTo>
                  <a:lnTo>
                    <a:pt x="9667" y="795"/>
                  </a:lnTo>
                  <a:cubicBezTo>
                    <a:pt x="9064" y="287"/>
                    <a:pt x="8309" y="33"/>
                    <a:pt x="7508" y="33"/>
                  </a:cubicBezTo>
                  <a:cubicBezTo>
                    <a:pt x="7419" y="33"/>
                    <a:pt x="7330" y="36"/>
                    <a:pt x="7240" y="42"/>
                  </a:cubicBezTo>
                  <a:cubicBezTo>
                    <a:pt x="6717" y="84"/>
                    <a:pt x="6194" y="251"/>
                    <a:pt x="5712" y="502"/>
                  </a:cubicBezTo>
                  <a:cubicBezTo>
                    <a:pt x="5173" y="172"/>
                    <a:pt x="4546" y="0"/>
                    <a:pt x="39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24D1C8F-FC1E-09D3-FA39-B7F24E7EFE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From Team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Unique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GGITS</a:t>
            </a:r>
          </a:p>
          <a:p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AA50708-1838-BCA4-C006-5F5DC9E99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 </a:t>
            </a:r>
            <a:endParaRPr lang="en-IN" dirty="0"/>
          </a:p>
        </p:txBody>
      </p:sp>
      <p:grpSp>
        <p:nvGrpSpPr>
          <p:cNvPr id="4" name="Google Shape;620;p38">
            <a:extLst>
              <a:ext uri="{FF2B5EF4-FFF2-40B4-BE49-F238E27FC236}">
                <a16:creationId xmlns:a16="http://schemas.microsoft.com/office/drawing/2014/main" id="{F6A09FF7-D5A9-9C5B-E272-8E1A80B3641F}"/>
              </a:ext>
            </a:extLst>
          </p:cNvPr>
          <p:cNvGrpSpPr/>
          <p:nvPr/>
        </p:nvGrpSpPr>
        <p:grpSpPr>
          <a:xfrm>
            <a:off x="1180583" y="2879225"/>
            <a:ext cx="1130255" cy="1136752"/>
            <a:chOff x="1519695" y="2959150"/>
            <a:chExt cx="1130255" cy="1136752"/>
          </a:xfrm>
        </p:grpSpPr>
        <p:sp>
          <p:nvSpPr>
            <p:cNvPr id="5" name="Google Shape;621;p38">
              <a:extLst>
                <a:ext uri="{FF2B5EF4-FFF2-40B4-BE49-F238E27FC236}">
                  <a16:creationId xmlns:a16="http://schemas.microsoft.com/office/drawing/2014/main" id="{26F63C87-F031-D533-E70F-7F6E511E658C}"/>
                </a:ext>
              </a:extLst>
            </p:cNvPr>
            <p:cNvSpPr/>
            <p:nvPr/>
          </p:nvSpPr>
          <p:spPr>
            <a:xfrm>
              <a:off x="1519695" y="3991608"/>
              <a:ext cx="1032983" cy="104294"/>
            </a:xfrm>
            <a:custGeom>
              <a:avLst/>
              <a:gdLst/>
              <a:ahLst/>
              <a:cxnLst/>
              <a:rect l="l" t="t" r="r" b="b"/>
              <a:pathLst>
                <a:path w="118973" h="12012" extrusionOk="0">
                  <a:moveTo>
                    <a:pt x="101062" y="1"/>
                  </a:moveTo>
                  <a:lnTo>
                    <a:pt x="90307" y="1"/>
                  </a:lnTo>
                  <a:lnTo>
                    <a:pt x="77125" y="1"/>
                  </a:lnTo>
                  <a:lnTo>
                    <a:pt x="50887" y="1"/>
                  </a:lnTo>
                  <a:lnTo>
                    <a:pt x="39756" y="1"/>
                  </a:lnTo>
                  <a:lnTo>
                    <a:pt x="28624" y="1"/>
                  </a:lnTo>
                  <a:lnTo>
                    <a:pt x="4123" y="1"/>
                  </a:lnTo>
                  <a:lnTo>
                    <a:pt x="1" y="1"/>
                  </a:lnTo>
                  <a:lnTo>
                    <a:pt x="1" y="12011"/>
                  </a:lnTo>
                  <a:lnTo>
                    <a:pt x="118973" y="12011"/>
                  </a:lnTo>
                  <a:lnTo>
                    <a:pt x="118973" y="1"/>
                  </a:lnTo>
                  <a:lnTo>
                    <a:pt x="114851" y="1"/>
                  </a:lnTo>
                  <a:lnTo>
                    <a:pt x="10106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622;p38">
              <a:extLst>
                <a:ext uri="{FF2B5EF4-FFF2-40B4-BE49-F238E27FC236}">
                  <a16:creationId xmlns:a16="http://schemas.microsoft.com/office/drawing/2014/main" id="{59AEF7A8-B0F9-4198-1BCA-B4F3A7073A2F}"/>
                </a:ext>
              </a:extLst>
            </p:cNvPr>
            <p:cNvSpPr/>
            <p:nvPr/>
          </p:nvSpPr>
          <p:spPr>
            <a:xfrm>
              <a:off x="1745700" y="3066116"/>
              <a:ext cx="253442" cy="253433"/>
            </a:xfrm>
            <a:custGeom>
              <a:avLst/>
              <a:gdLst/>
              <a:ahLst/>
              <a:cxnLst/>
              <a:rect l="l" t="t" r="r" b="b"/>
              <a:pathLst>
                <a:path w="29190" h="29189" extrusionOk="0">
                  <a:moveTo>
                    <a:pt x="29189" y="12576"/>
                  </a:moveTo>
                  <a:cubicBezTo>
                    <a:pt x="29189" y="5650"/>
                    <a:pt x="23540" y="0"/>
                    <a:pt x="16614" y="0"/>
                  </a:cubicBezTo>
                  <a:lnTo>
                    <a:pt x="12576" y="0"/>
                  </a:lnTo>
                  <a:cubicBezTo>
                    <a:pt x="5650" y="0"/>
                    <a:pt x="1" y="5650"/>
                    <a:pt x="1" y="12576"/>
                  </a:cubicBezTo>
                  <a:lnTo>
                    <a:pt x="1" y="17995"/>
                  </a:lnTo>
                  <a:lnTo>
                    <a:pt x="1" y="29189"/>
                  </a:lnTo>
                  <a:lnTo>
                    <a:pt x="12660" y="29189"/>
                  </a:lnTo>
                  <a:lnTo>
                    <a:pt x="29189" y="29189"/>
                  </a:lnTo>
                  <a:lnTo>
                    <a:pt x="29189" y="17995"/>
                  </a:lnTo>
                  <a:lnTo>
                    <a:pt x="29189" y="1257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" name="Google Shape;623;p38">
              <a:extLst>
                <a:ext uri="{FF2B5EF4-FFF2-40B4-BE49-F238E27FC236}">
                  <a16:creationId xmlns:a16="http://schemas.microsoft.com/office/drawing/2014/main" id="{5FDFF1E7-6CA0-9D2C-6357-04A90D4B096D}"/>
                </a:ext>
              </a:extLst>
            </p:cNvPr>
            <p:cNvGrpSpPr/>
            <p:nvPr/>
          </p:nvGrpSpPr>
          <p:grpSpPr>
            <a:xfrm>
              <a:off x="1555486" y="3315781"/>
              <a:ext cx="633857" cy="579713"/>
              <a:chOff x="1555486" y="3315781"/>
              <a:chExt cx="633857" cy="579713"/>
            </a:xfrm>
          </p:grpSpPr>
          <p:sp>
            <p:nvSpPr>
              <p:cNvPr id="29" name="Google Shape;624;p38">
                <a:extLst>
                  <a:ext uri="{FF2B5EF4-FFF2-40B4-BE49-F238E27FC236}">
                    <a16:creationId xmlns:a16="http://schemas.microsoft.com/office/drawing/2014/main" id="{B50D7383-56A3-3C75-B7CC-74678B2E5AF6}"/>
                  </a:ext>
                </a:extLst>
              </p:cNvPr>
              <p:cNvSpPr/>
              <p:nvPr/>
            </p:nvSpPr>
            <p:spPr>
              <a:xfrm>
                <a:off x="1734950" y="3727100"/>
                <a:ext cx="110700" cy="1602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625;p38">
                <a:extLst>
                  <a:ext uri="{FF2B5EF4-FFF2-40B4-BE49-F238E27FC236}">
                    <a16:creationId xmlns:a16="http://schemas.microsoft.com/office/drawing/2014/main" id="{81CEFDC2-F2FD-F8D8-7059-8DAB2861559E}"/>
                  </a:ext>
                </a:extLst>
              </p:cNvPr>
              <p:cNvSpPr/>
              <p:nvPr/>
            </p:nvSpPr>
            <p:spPr>
              <a:xfrm>
                <a:off x="1555486" y="3315781"/>
                <a:ext cx="633857" cy="579713"/>
              </a:xfrm>
              <a:custGeom>
                <a:avLst/>
                <a:gdLst/>
                <a:ahLst/>
                <a:cxnLst/>
                <a:rect l="l" t="t" r="r" b="b"/>
                <a:pathLst>
                  <a:path w="73004" h="66768" extrusionOk="0">
                    <a:moveTo>
                      <a:pt x="51096" y="63"/>
                    </a:moveTo>
                    <a:lnTo>
                      <a:pt x="34567" y="63"/>
                    </a:lnTo>
                    <a:lnTo>
                      <a:pt x="21908" y="63"/>
                    </a:lnTo>
                    <a:lnTo>
                      <a:pt x="608" y="63"/>
                    </a:lnTo>
                    <a:cubicBezTo>
                      <a:pt x="398" y="63"/>
                      <a:pt x="210" y="42"/>
                      <a:pt x="1" y="21"/>
                    </a:cubicBezTo>
                    <a:lnTo>
                      <a:pt x="1" y="66767"/>
                    </a:lnTo>
                    <a:lnTo>
                      <a:pt x="24502" y="66767"/>
                    </a:lnTo>
                    <a:lnTo>
                      <a:pt x="24502" y="54297"/>
                    </a:lnTo>
                    <a:lnTo>
                      <a:pt x="35634" y="54297"/>
                    </a:lnTo>
                    <a:lnTo>
                      <a:pt x="46765" y="54297"/>
                    </a:lnTo>
                    <a:lnTo>
                      <a:pt x="46765" y="66767"/>
                    </a:lnTo>
                    <a:lnTo>
                      <a:pt x="73003" y="66767"/>
                    </a:lnTo>
                    <a:lnTo>
                      <a:pt x="73003" y="20924"/>
                    </a:lnTo>
                    <a:lnTo>
                      <a:pt x="73003" y="0"/>
                    </a:lnTo>
                    <a:cubicBezTo>
                      <a:pt x="72794" y="42"/>
                      <a:pt x="72606" y="63"/>
                      <a:pt x="72396" y="6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" name="Google Shape;626;p38">
              <a:extLst>
                <a:ext uri="{FF2B5EF4-FFF2-40B4-BE49-F238E27FC236}">
                  <a16:creationId xmlns:a16="http://schemas.microsoft.com/office/drawing/2014/main" id="{A3D0652B-71BF-D9AA-8A30-19CADCC4DFAE}"/>
                </a:ext>
              </a:extLst>
            </p:cNvPr>
            <p:cNvSpPr/>
            <p:nvPr/>
          </p:nvSpPr>
          <p:spPr>
            <a:xfrm>
              <a:off x="1877496" y="3042281"/>
              <a:ext cx="142254" cy="142254"/>
            </a:xfrm>
            <a:custGeom>
              <a:avLst/>
              <a:gdLst/>
              <a:ahLst/>
              <a:cxnLst/>
              <a:rect l="l" t="t" r="r" b="b"/>
              <a:pathLst>
                <a:path w="16384" h="16384" extrusionOk="0">
                  <a:moveTo>
                    <a:pt x="8202" y="0"/>
                  </a:moveTo>
                  <a:cubicBezTo>
                    <a:pt x="6863" y="0"/>
                    <a:pt x="5775" y="1088"/>
                    <a:pt x="5775" y="2427"/>
                  </a:cubicBezTo>
                  <a:lnTo>
                    <a:pt x="5775" y="5775"/>
                  </a:lnTo>
                  <a:lnTo>
                    <a:pt x="2428" y="5775"/>
                  </a:lnTo>
                  <a:cubicBezTo>
                    <a:pt x="1088" y="5775"/>
                    <a:pt x="0" y="6842"/>
                    <a:pt x="0" y="8181"/>
                  </a:cubicBezTo>
                  <a:cubicBezTo>
                    <a:pt x="0" y="9520"/>
                    <a:pt x="1088" y="10608"/>
                    <a:pt x="2428" y="10608"/>
                  </a:cubicBezTo>
                  <a:lnTo>
                    <a:pt x="5775" y="10608"/>
                  </a:lnTo>
                  <a:lnTo>
                    <a:pt x="5775" y="13956"/>
                  </a:lnTo>
                  <a:cubicBezTo>
                    <a:pt x="5775" y="15295"/>
                    <a:pt x="6863" y="16383"/>
                    <a:pt x="8202" y="16383"/>
                  </a:cubicBezTo>
                  <a:cubicBezTo>
                    <a:pt x="9521" y="16383"/>
                    <a:pt x="10609" y="15295"/>
                    <a:pt x="10609" y="13956"/>
                  </a:cubicBezTo>
                  <a:lnTo>
                    <a:pt x="10609" y="10608"/>
                  </a:lnTo>
                  <a:lnTo>
                    <a:pt x="13956" y="10608"/>
                  </a:lnTo>
                  <a:cubicBezTo>
                    <a:pt x="15296" y="10608"/>
                    <a:pt x="16384" y="9520"/>
                    <a:pt x="16384" y="8181"/>
                  </a:cubicBezTo>
                  <a:cubicBezTo>
                    <a:pt x="16384" y="6842"/>
                    <a:pt x="15296" y="5775"/>
                    <a:pt x="13956" y="5775"/>
                  </a:cubicBezTo>
                  <a:lnTo>
                    <a:pt x="10609" y="5775"/>
                  </a:lnTo>
                  <a:lnTo>
                    <a:pt x="10609" y="2427"/>
                  </a:lnTo>
                  <a:cubicBezTo>
                    <a:pt x="10609" y="1088"/>
                    <a:pt x="9521" y="0"/>
                    <a:pt x="820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" name="Google Shape;627;p38">
              <a:extLst>
                <a:ext uri="{FF2B5EF4-FFF2-40B4-BE49-F238E27FC236}">
                  <a16:creationId xmlns:a16="http://schemas.microsoft.com/office/drawing/2014/main" id="{F9151FC3-D894-F50D-AC14-EA5D58288F1C}"/>
                </a:ext>
              </a:extLst>
            </p:cNvPr>
            <p:cNvGrpSpPr/>
            <p:nvPr/>
          </p:nvGrpSpPr>
          <p:grpSpPr>
            <a:xfrm>
              <a:off x="1725799" y="3313697"/>
              <a:ext cx="445652" cy="311224"/>
              <a:chOff x="1649599" y="3389897"/>
              <a:chExt cx="445652" cy="311224"/>
            </a:xfrm>
          </p:grpSpPr>
          <p:sp>
            <p:nvSpPr>
              <p:cNvPr id="17" name="Google Shape;628;p38">
                <a:extLst>
                  <a:ext uri="{FF2B5EF4-FFF2-40B4-BE49-F238E27FC236}">
                    <a16:creationId xmlns:a16="http://schemas.microsoft.com/office/drawing/2014/main" id="{691007A5-D929-D8D4-66A7-41C07F9FC750}"/>
                  </a:ext>
                </a:extLst>
              </p:cNvPr>
              <p:cNvSpPr/>
              <p:nvPr/>
            </p:nvSpPr>
            <p:spPr>
              <a:xfrm>
                <a:off x="1649599" y="3389897"/>
                <a:ext cx="41971" cy="69226"/>
              </a:xfrm>
              <a:custGeom>
                <a:avLst/>
                <a:gdLst/>
                <a:ahLst/>
                <a:cxnLst/>
                <a:rect l="l" t="t" r="r" b="b"/>
                <a:pathLst>
                  <a:path w="4834" h="7973" extrusionOk="0">
                    <a:moveTo>
                      <a:pt x="2427" y="1"/>
                    </a:moveTo>
                    <a:cubicBezTo>
                      <a:pt x="1088" y="1"/>
                      <a:pt x="0" y="1068"/>
                      <a:pt x="0" y="2407"/>
                    </a:cubicBezTo>
                    <a:lnTo>
                      <a:pt x="0" y="5546"/>
                    </a:lnTo>
                    <a:cubicBezTo>
                      <a:pt x="0" y="6885"/>
                      <a:pt x="1088" y="7973"/>
                      <a:pt x="2427" y="7973"/>
                    </a:cubicBezTo>
                    <a:cubicBezTo>
                      <a:pt x="3766" y="7973"/>
                      <a:pt x="4834" y="6885"/>
                      <a:pt x="4834" y="5546"/>
                    </a:cubicBezTo>
                    <a:lnTo>
                      <a:pt x="4834" y="2407"/>
                    </a:lnTo>
                    <a:cubicBezTo>
                      <a:pt x="4834" y="1068"/>
                      <a:pt x="3766" y="1"/>
                      <a:pt x="242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629;p38">
                <a:extLst>
                  <a:ext uri="{FF2B5EF4-FFF2-40B4-BE49-F238E27FC236}">
                    <a16:creationId xmlns:a16="http://schemas.microsoft.com/office/drawing/2014/main" id="{B7B78DCD-41F2-6ACA-D036-1E44C8F7D472}"/>
                  </a:ext>
                </a:extLst>
              </p:cNvPr>
              <p:cNvSpPr/>
              <p:nvPr/>
            </p:nvSpPr>
            <p:spPr>
              <a:xfrm>
                <a:off x="1784217" y="3389897"/>
                <a:ext cx="41971" cy="69226"/>
              </a:xfrm>
              <a:custGeom>
                <a:avLst/>
                <a:gdLst/>
                <a:ahLst/>
                <a:cxnLst/>
                <a:rect l="l" t="t" r="r" b="b"/>
                <a:pathLst>
                  <a:path w="4834" h="7973" extrusionOk="0">
                    <a:moveTo>
                      <a:pt x="2407" y="1"/>
                    </a:moveTo>
                    <a:cubicBezTo>
                      <a:pt x="1068" y="1"/>
                      <a:pt x="1" y="1068"/>
                      <a:pt x="1" y="2407"/>
                    </a:cubicBezTo>
                    <a:lnTo>
                      <a:pt x="1" y="5546"/>
                    </a:lnTo>
                    <a:cubicBezTo>
                      <a:pt x="1" y="6885"/>
                      <a:pt x="1068" y="7973"/>
                      <a:pt x="2407" y="7973"/>
                    </a:cubicBezTo>
                    <a:cubicBezTo>
                      <a:pt x="3746" y="7973"/>
                      <a:pt x="4834" y="6885"/>
                      <a:pt x="4834" y="5546"/>
                    </a:cubicBezTo>
                    <a:lnTo>
                      <a:pt x="4834" y="2407"/>
                    </a:lnTo>
                    <a:cubicBezTo>
                      <a:pt x="4834" y="1068"/>
                      <a:pt x="3746" y="1"/>
                      <a:pt x="240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630;p38">
                <a:extLst>
                  <a:ext uri="{FF2B5EF4-FFF2-40B4-BE49-F238E27FC236}">
                    <a16:creationId xmlns:a16="http://schemas.microsoft.com/office/drawing/2014/main" id="{70243ABD-BCAB-9D8C-B88E-C10DF4EA0B9B}"/>
                  </a:ext>
                </a:extLst>
              </p:cNvPr>
              <p:cNvSpPr/>
              <p:nvPr/>
            </p:nvSpPr>
            <p:spPr>
              <a:xfrm>
                <a:off x="1918662" y="3389897"/>
                <a:ext cx="42154" cy="69226"/>
              </a:xfrm>
              <a:custGeom>
                <a:avLst/>
                <a:gdLst/>
                <a:ahLst/>
                <a:cxnLst/>
                <a:rect l="l" t="t" r="r" b="b"/>
                <a:pathLst>
                  <a:path w="4855" h="7973" extrusionOk="0">
                    <a:moveTo>
                      <a:pt x="2427" y="1"/>
                    </a:moveTo>
                    <a:cubicBezTo>
                      <a:pt x="1088" y="1"/>
                      <a:pt x="0" y="1068"/>
                      <a:pt x="0" y="2407"/>
                    </a:cubicBezTo>
                    <a:lnTo>
                      <a:pt x="0" y="5546"/>
                    </a:lnTo>
                    <a:cubicBezTo>
                      <a:pt x="0" y="6885"/>
                      <a:pt x="1088" y="7973"/>
                      <a:pt x="2427" y="7973"/>
                    </a:cubicBezTo>
                    <a:cubicBezTo>
                      <a:pt x="3766" y="7973"/>
                      <a:pt x="4854" y="6885"/>
                      <a:pt x="4854" y="5546"/>
                    </a:cubicBezTo>
                    <a:lnTo>
                      <a:pt x="4854" y="2407"/>
                    </a:lnTo>
                    <a:cubicBezTo>
                      <a:pt x="4854" y="1068"/>
                      <a:pt x="3766" y="1"/>
                      <a:pt x="242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631;p38">
                <a:extLst>
                  <a:ext uri="{FF2B5EF4-FFF2-40B4-BE49-F238E27FC236}">
                    <a16:creationId xmlns:a16="http://schemas.microsoft.com/office/drawing/2014/main" id="{862E42E6-5ECA-7280-8D3E-DB7B3560E33E}"/>
                  </a:ext>
                </a:extLst>
              </p:cNvPr>
              <p:cNvSpPr/>
              <p:nvPr/>
            </p:nvSpPr>
            <p:spPr>
              <a:xfrm>
                <a:off x="2053280" y="3389897"/>
                <a:ext cx="41971" cy="69226"/>
              </a:xfrm>
              <a:custGeom>
                <a:avLst/>
                <a:gdLst/>
                <a:ahLst/>
                <a:cxnLst/>
                <a:rect l="l" t="t" r="r" b="b"/>
                <a:pathLst>
                  <a:path w="4834" h="7973" extrusionOk="0">
                    <a:moveTo>
                      <a:pt x="2428" y="1"/>
                    </a:moveTo>
                    <a:cubicBezTo>
                      <a:pt x="1089" y="1"/>
                      <a:pt x="0" y="1068"/>
                      <a:pt x="0" y="2407"/>
                    </a:cubicBezTo>
                    <a:lnTo>
                      <a:pt x="0" y="5546"/>
                    </a:lnTo>
                    <a:cubicBezTo>
                      <a:pt x="0" y="6885"/>
                      <a:pt x="1089" y="7973"/>
                      <a:pt x="2428" y="7973"/>
                    </a:cubicBezTo>
                    <a:cubicBezTo>
                      <a:pt x="3767" y="7973"/>
                      <a:pt x="4834" y="6885"/>
                      <a:pt x="4834" y="5546"/>
                    </a:cubicBezTo>
                    <a:lnTo>
                      <a:pt x="4834" y="2407"/>
                    </a:lnTo>
                    <a:cubicBezTo>
                      <a:pt x="4834" y="1068"/>
                      <a:pt x="3767" y="1"/>
                      <a:pt x="242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632;p38">
                <a:extLst>
                  <a:ext uri="{FF2B5EF4-FFF2-40B4-BE49-F238E27FC236}">
                    <a16:creationId xmlns:a16="http://schemas.microsoft.com/office/drawing/2014/main" id="{57D88E5D-208E-473A-B286-73782FAEE8AE}"/>
                  </a:ext>
                </a:extLst>
              </p:cNvPr>
              <p:cNvSpPr/>
              <p:nvPr/>
            </p:nvSpPr>
            <p:spPr>
              <a:xfrm>
                <a:off x="1649599" y="3510901"/>
                <a:ext cx="41971" cy="69217"/>
              </a:xfrm>
              <a:custGeom>
                <a:avLst/>
                <a:gdLst/>
                <a:ahLst/>
                <a:cxnLst/>
                <a:rect l="l" t="t" r="r" b="b"/>
                <a:pathLst>
                  <a:path w="4834" h="7972" extrusionOk="0">
                    <a:moveTo>
                      <a:pt x="2427" y="0"/>
                    </a:moveTo>
                    <a:cubicBezTo>
                      <a:pt x="1088" y="0"/>
                      <a:pt x="0" y="1088"/>
                      <a:pt x="0" y="2406"/>
                    </a:cubicBezTo>
                    <a:lnTo>
                      <a:pt x="0" y="5545"/>
                    </a:lnTo>
                    <a:cubicBezTo>
                      <a:pt x="0" y="6884"/>
                      <a:pt x="1088" y="7972"/>
                      <a:pt x="2427" y="7972"/>
                    </a:cubicBezTo>
                    <a:cubicBezTo>
                      <a:pt x="3766" y="7972"/>
                      <a:pt x="4834" y="6884"/>
                      <a:pt x="4834" y="5545"/>
                    </a:cubicBezTo>
                    <a:lnTo>
                      <a:pt x="4834" y="2406"/>
                    </a:lnTo>
                    <a:cubicBezTo>
                      <a:pt x="4834" y="1088"/>
                      <a:pt x="3766" y="0"/>
                      <a:pt x="242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633;p38">
                <a:extLst>
                  <a:ext uri="{FF2B5EF4-FFF2-40B4-BE49-F238E27FC236}">
                    <a16:creationId xmlns:a16="http://schemas.microsoft.com/office/drawing/2014/main" id="{EE4A99FA-8372-E07A-F09B-357FC2D5B0FF}"/>
                  </a:ext>
                </a:extLst>
              </p:cNvPr>
              <p:cNvSpPr/>
              <p:nvPr/>
            </p:nvSpPr>
            <p:spPr>
              <a:xfrm>
                <a:off x="1784217" y="3510901"/>
                <a:ext cx="41971" cy="69217"/>
              </a:xfrm>
              <a:custGeom>
                <a:avLst/>
                <a:gdLst/>
                <a:ahLst/>
                <a:cxnLst/>
                <a:rect l="l" t="t" r="r" b="b"/>
                <a:pathLst>
                  <a:path w="4834" h="7972" extrusionOk="0">
                    <a:moveTo>
                      <a:pt x="2407" y="0"/>
                    </a:moveTo>
                    <a:cubicBezTo>
                      <a:pt x="1068" y="0"/>
                      <a:pt x="1" y="1088"/>
                      <a:pt x="1" y="2406"/>
                    </a:cubicBezTo>
                    <a:lnTo>
                      <a:pt x="1" y="5545"/>
                    </a:lnTo>
                    <a:cubicBezTo>
                      <a:pt x="1" y="6884"/>
                      <a:pt x="1068" y="7972"/>
                      <a:pt x="2407" y="7972"/>
                    </a:cubicBezTo>
                    <a:cubicBezTo>
                      <a:pt x="3746" y="7972"/>
                      <a:pt x="4834" y="6884"/>
                      <a:pt x="4834" y="5545"/>
                    </a:cubicBezTo>
                    <a:lnTo>
                      <a:pt x="4834" y="2406"/>
                    </a:lnTo>
                    <a:cubicBezTo>
                      <a:pt x="4834" y="1088"/>
                      <a:pt x="3746" y="0"/>
                      <a:pt x="240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634;p38">
                <a:extLst>
                  <a:ext uri="{FF2B5EF4-FFF2-40B4-BE49-F238E27FC236}">
                    <a16:creationId xmlns:a16="http://schemas.microsoft.com/office/drawing/2014/main" id="{1C1ED027-8EF5-8E2D-E57B-2178AA22B5E8}"/>
                  </a:ext>
                </a:extLst>
              </p:cNvPr>
              <p:cNvSpPr/>
              <p:nvPr/>
            </p:nvSpPr>
            <p:spPr>
              <a:xfrm>
                <a:off x="1918662" y="3510901"/>
                <a:ext cx="42154" cy="69217"/>
              </a:xfrm>
              <a:custGeom>
                <a:avLst/>
                <a:gdLst/>
                <a:ahLst/>
                <a:cxnLst/>
                <a:rect l="l" t="t" r="r" b="b"/>
                <a:pathLst>
                  <a:path w="4855" h="7972" extrusionOk="0">
                    <a:moveTo>
                      <a:pt x="2427" y="0"/>
                    </a:moveTo>
                    <a:cubicBezTo>
                      <a:pt x="1088" y="0"/>
                      <a:pt x="0" y="1088"/>
                      <a:pt x="0" y="2406"/>
                    </a:cubicBezTo>
                    <a:lnTo>
                      <a:pt x="0" y="5545"/>
                    </a:lnTo>
                    <a:cubicBezTo>
                      <a:pt x="0" y="6884"/>
                      <a:pt x="1088" y="7972"/>
                      <a:pt x="2427" y="7972"/>
                    </a:cubicBezTo>
                    <a:cubicBezTo>
                      <a:pt x="3766" y="7972"/>
                      <a:pt x="4854" y="6884"/>
                      <a:pt x="4854" y="5545"/>
                    </a:cubicBezTo>
                    <a:lnTo>
                      <a:pt x="4854" y="2406"/>
                    </a:lnTo>
                    <a:cubicBezTo>
                      <a:pt x="4854" y="1088"/>
                      <a:pt x="3766" y="0"/>
                      <a:pt x="242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635;p38">
                <a:extLst>
                  <a:ext uri="{FF2B5EF4-FFF2-40B4-BE49-F238E27FC236}">
                    <a16:creationId xmlns:a16="http://schemas.microsoft.com/office/drawing/2014/main" id="{2F7595BE-2863-9BAC-5A5A-D6B6315F82DE}"/>
                  </a:ext>
                </a:extLst>
              </p:cNvPr>
              <p:cNvSpPr/>
              <p:nvPr/>
            </p:nvSpPr>
            <p:spPr>
              <a:xfrm>
                <a:off x="2053280" y="3510901"/>
                <a:ext cx="41971" cy="69217"/>
              </a:xfrm>
              <a:custGeom>
                <a:avLst/>
                <a:gdLst/>
                <a:ahLst/>
                <a:cxnLst/>
                <a:rect l="l" t="t" r="r" b="b"/>
                <a:pathLst>
                  <a:path w="4834" h="7972" extrusionOk="0">
                    <a:moveTo>
                      <a:pt x="2428" y="0"/>
                    </a:moveTo>
                    <a:cubicBezTo>
                      <a:pt x="1089" y="0"/>
                      <a:pt x="0" y="1088"/>
                      <a:pt x="0" y="2406"/>
                    </a:cubicBezTo>
                    <a:lnTo>
                      <a:pt x="0" y="5545"/>
                    </a:lnTo>
                    <a:cubicBezTo>
                      <a:pt x="0" y="6884"/>
                      <a:pt x="1089" y="7972"/>
                      <a:pt x="2428" y="7972"/>
                    </a:cubicBezTo>
                    <a:cubicBezTo>
                      <a:pt x="3767" y="7972"/>
                      <a:pt x="4834" y="6884"/>
                      <a:pt x="4834" y="5545"/>
                    </a:cubicBezTo>
                    <a:lnTo>
                      <a:pt x="4834" y="2406"/>
                    </a:lnTo>
                    <a:cubicBezTo>
                      <a:pt x="4834" y="1088"/>
                      <a:pt x="3767" y="0"/>
                      <a:pt x="242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636;p38">
                <a:extLst>
                  <a:ext uri="{FF2B5EF4-FFF2-40B4-BE49-F238E27FC236}">
                    <a16:creationId xmlns:a16="http://schemas.microsoft.com/office/drawing/2014/main" id="{A4EB713A-EA47-794D-46DD-B823EAFB125E}"/>
                  </a:ext>
                </a:extLst>
              </p:cNvPr>
              <p:cNvSpPr/>
              <p:nvPr/>
            </p:nvSpPr>
            <p:spPr>
              <a:xfrm>
                <a:off x="1649599" y="3631896"/>
                <a:ext cx="41971" cy="69226"/>
              </a:xfrm>
              <a:custGeom>
                <a:avLst/>
                <a:gdLst/>
                <a:ahLst/>
                <a:cxnLst/>
                <a:rect l="l" t="t" r="r" b="b"/>
                <a:pathLst>
                  <a:path w="4834" h="7973" extrusionOk="0">
                    <a:moveTo>
                      <a:pt x="2427" y="0"/>
                    </a:moveTo>
                    <a:cubicBezTo>
                      <a:pt x="1088" y="0"/>
                      <a:pt x="0" y="1088"/>
                      <a:pt x="0" y="2427"/>
                    </a:cubicBezTo>
                    <a:lnTo>
                      <a:pt x="0" y="5566"/>
                    </a:lnTo>
                    <a:cubicBezTo>
                      <a:pt x="0" y="6905"/>
                      <a:pt x="1088" y="7972"/>
                      <a:pt x="2427" y="7972"/>
                    </a:cubicBezTo>
                    <a:cubicBezTo>
                      <a:pt x="3766" y="7972"/>
                      <a:pt x="4834" y="6905"/>
                      <a:pt x="4834" y="5566"/>
                    </a:cubicBezTo>
                    <a:lnTo>
                      <a:pt x="4834" y="2427"/>
                    </a:lnTo>
                    <a:cubicBezTo>
                      <a:pt x="4834" y="1088"/>
                      <a:pt x="3766" y="0"/>
                      <a:pt x="242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637;p38">
                <a:extLst>
                  <a:ext uri="{FF2B5EF4-FFF2-40B4-BE49-F238E27FC236}">
                    <a16:creationId xmlns:a16="http://schemas.microsoft.com/office/drawing/2014/main" id="{21D95E74-1D05-62BF-DFD9-3496FAD6D080}"/>
                  </a:ext>
                </a:extLst>
              </p:cNvPr>
              <p:cNvSpPr/>
              <p:nvPr/>
            </p:nvSpPr>
            <p:spPr>
              <a:xfrm>
                <a:off x="1784217" y="3631896"/>
                <a:ext cx="41971" cy="69226"/>
              </a:xfrm>
              <a:custGeom>
                <a:avLst/>
                <a:gdLst/>
                <a:ahLst/>
                <a:cxnLst/>
                <a:rect l="l" t="t" r="r" b="b"/>
                <a:pathLst>
                  <a:path w="4834" h="7973" extrusionOk="0">
                    <a:moveTo>
                      <a:pt x="2407" y="0"/>
                    </a:moveTo>
                    <a:cubicBezTo>
                      <a:pt x="1068" y="0"/>
                      <a:pt x="1" y="1088"/>
                      <a:pt x="1" y="2427"/>
                    </a:cubicBezTo>
                    <a:lnTo>
                      <a:pt x="1" y="5566"/>
                    </a:lnTo>
                    <a:cubicBezTo>
                      <a:pt x="1" y="6905"/>
                      <a:pt x="1068" y="7972"/>
                      <a:pt x="2407" y="7972"/>
                    </a:cubicBezTo>
                    <a:cubicBezTo>
                      <a:pt x="3746" y="7972"/>
                      <a:pt x="4834" y="6905"/>
                      <a:pt x="4834" y="5566"/>
                    </a:cubicBezTo>
                    <a:lnTo>
                      <a:pt x="4834" y="2427"/>
                    </a:lnTo>
                    <a:cubicBezTo>
                      <a:pt x="4834" y="1088"/>
                      <a:pt x="3746" y="0"/>
                      <a:pt x="240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638;p38">
                <a:extLst>
                  <a:ext uri="{FF2B5EF4-FFF2-40B4-BE49-F238E27FC236}">
                    <a16:creationId xmlns:a16="http://schemas.microsoft.com/office/drawing/2014/main" id="{E36EB0CC-E16C-F169-D803-76098CF6FD6B}"/>
                  </a:ext>
                </a:extLst>
              </p:cNvPr>
              <p:cNvSpPr/>
              <p:nvPr/>
            </p:nvSpPr>
            <p:spPr>
              <a:xfrm>
                <a:off x="1918662" y="3631896"/>
                <a:ext cx="42154" cy="69226"/>
              </a:xfrm>
              <a:custGeom>
                <a:avLst/>
                <a:gdLst/>
                <a:ahLst/>
                <a:cxnLst/>
                <a:rect l="l" t="t" r="r" b="b"/>
                <a:pathLst>
                  <a:path w="4855" h="7973" extrusionOk="0">
                    <a:moveTo>
                      <a:pt x="2427" y="0"/>
                    </a:moveTo>
                    <a:cubicBezTo>
                      <a:pt x="1088" y="0"/>
                      <a:pt x="0" y="1088"/>
                      <a:pt x="0" y="2427"/>
                    </a:cubicBezTo>
                    <a:lnTo>
                      <a:pt x="0" y="5566"/>
                    </a:lnTo>
                    <a:cubicBezTo>
                      <a:pt x="0" y="6905"/>
                      <a:pt x="1088" y="7972"/>
                      <a:pt x="2427" y="7972"/>
                    </a:cubicBezTo>
                    <a:cubicBezTo>
                      <a:pt x="3766" y="7972"/>
                      <a:pt x="4854" y="6905"/>
                      <a:pt x="4854" y="5566"/>
                    </a:cubicBezTo>
                    <a:lnTo>
                      <a:pt x="4854" y="2427"/>
                    </a:lnTo>
                    <a:cubicBezTo>
                      <a:pt x="4854" y="1088"/>
                      <a:pt x="3766" y="0"/>
                      <a:pt x="242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639;p38">
                <a:extLst>
                  <a:ext uri="{FF2B5EF4-FFF2-40B4-BE49-F238E27FC236}">
                    <a16:creationId xmlns:a16="http://schemas.microsoft.com/office/drawing/2014/main" id="{87CE1B5B-32C9-4B33-7A40-11E554FF5A32}"/>
                  </a:ext>
                </a:extLst>
              </p:cNvPr>
              <p:cNvSpPr/>
              <p:nvPr/>
            </p:nvSpPr>
            <p:spPr>
              <a:xfrm>
                <a:off x="2053280" y="3631896"/>
                <a:ext cx="41971" cy="69226"/>
              </a:xfrm>
              <a:custGeom>
                <a:avLst/>
                <a:gdLst/>
                <a:ahLst/>
                <a:cxnLst/>
                <a:rect l="l" t="t" r="r" b="b"/>
                <a:pathLst>
                  <a:path w="4834" h="7973" extrusionOk="0">
                    <a:moveTo>
                      <a:pt x="2428" y="0"/>
                    </a:moveTo>
                    <a:cubicBezTo>
                      <a:pt x="1089" y="0"/>
                      <a:pt x="0" y="1088"/>
                      <a:pt x="0" y="2427"/>
                    </a:cubicBezTo>
                    <a:lnTo>
                      <a:pt x="0" y="5566"/>
                    </a:lnTo>
                    <a:cubicBezTo>
                      <a:pt x="0" y="6905"/>
                      <a:pt x="1089" y="7972"/>
                      <a:pt x="2428" y="7972"/>
                    </a:cubicBezTo>
                    <a:cubicBezTo>
                      <a:pt x="3767" y="7972"/>
                      <a:pt x="4834" y="6905"/>
                      <a:pt x="4834" y="5566"/>
                    </a:cubicBezTo>
                    <a:lnTo>
                      <a:pt x="4834" y="2427"/>
                    </a:lnTo>
                    <a:cubicBezTo>
                      <a:pt x="4834" y="1088"/>
                      <a:pt x="3767" y="0"/>
                      <a:pt x="242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" name="Google Shape;640;p38">
              <a:extLst>
                <a:ext uri="{FF2B5EF4-FFF2-40B4-BE49-F238E27FC236}">
                  <a16:creationId xmlns:a16="http://schemas.microsoft.com/office/drawing/2014/main" id="{A1656EEE-FEF5-2AE0-2E01-229ACD0CF8A4}"/>
                </a:ext>
              </a:extLst>
            </p:cNvPr>
            <p:cNvGrpSpPr/>
            <p:nvPr/>
          </p:nvGrpSpPr>
          <p:grpSpPr>
            <a:xfrm>
              <a:off x="2340950" y="3510094"/>
              <a:ext cx="176598" cy="190403"/>
              <a:chOff x="2264750" y="3586294"/>
              <a:chExt cx="176598" cy="190403"/>
            </a:xfrm>
          </p:grpSpPr>
          <p:sp>
            <p:nvSpPr>
              <p:cNvPr id="13" name="Google Shape;641;p38">
                <a:extLst>
                  <a:ext uri="{FF2B5EF4-FFF2-40B4-BE49-F238E27FC236}">
                    <a16:creationId xmlns:a16="http://schemas.microsoft.com/office/drawing/2014/main" id="{948C33BF-FB7E-917D-A1BC-6122800FBA94}"/>
                  </a:ext>
                </a:extLst>
              </p:cNvPr>
              <p:cNvSpPr/>
              <p:nvPr/>
            </p:nvSpPr>
            <p:spPr>
              <a:xfrm>
                <a:off x="2264750" y="3586294"/>
                <a:ext cx="41971" cy="69226"/>
              </a:xfrm>
              <a:custGeom>
                <a:avLst/>
                <a:gdLst/>
                <a:ahLst/>
                <a:cxnLst/>
                <a:rect l="l" t="t" r="r" b="b"/>
                <a:pathLst>
                  <a:path w="4834" h="7973" extrusionOk="0">
                    <a:moveTo>
                      <a:pt x="2428" y="0"/>
                    </a:moveTo>
                    <a:cubicBezTo>
                      <a:pt x="1089" y="0"/>
                      <a:pt x="1" y="1088"/>
                      <a:pt x="1" y="2427"/>
                    </a:cubicBezTo>
                    <a:lnTo>
                      <a:pt x="1" y="5566"/>
                    </a:lnTo>
                    <a:cubicBezTo>
                      <a:pt x="1" y="6905"/>
                      <a:pt x="1089" y="7972"/>
                      <a:pt x="2428" y="7972"/>
                    </a:cubicBezTo>
                    <a:cubicBezTo>
                      <a:pt x="3767" y="7972"/>
                      <a:pt x="4834" y="6905"/>
                      <a:pt x="4834" y="5566"/>
                    </a:cubicBezTo>
                    <a:lnTo>
                      <a:pt x="4834" y="2427"/>
                    </a:lnTo>
                    <a:cubicBezTo>
                      <a:pt x="4834" y="1088"/>
                      <a:pt x="3767" y="0"/>
                      <a:pt x="242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642;p38">
                <a:extLst>
                  <a:ext uri="{FF2B5EF4-FFF2-40B4-BE49-F238E27FC236}">
                    <a16:creationId xmlns:a16="http://schemas.microsoft.com/office/drawing/2014/main" id="{1ED4615E-B4C2-69C3-1891-D4A0A9898191}"/>
                  </a:ext>
                </a:extLst>
              </p:cNvPr>
              <p:cNvSpPr/>
              <p:nvPr/>
            </p:nvSpPr>
            <p:spPr>
              <a:xfrm>
                <a:off x="2399368" y="3586294"/>
                <a:ext cx="41980" cy="69226"/>
              </a:xfrm>
              <a:custGeom>
                <a:avLst/>
                <a:gdLst/>
                <a:ahLst/>
                <a:cxnLst/>
                <a:rect l="l" t="t" r="r" b="b"/>
                <a:pathLst>
                  <a:path w="4835" h="7973" extrusionOk="0">
                    <a:moveTo>
                      <a:pt x="2428" y="0"/>
                    </a:moveTo>
                    <a:cubicBezTo>
                      <a:pt x="1089" y="0"/>
                      <a:pt x="1" y="1088"/>
                      <a:pt x="1" y="2427"/>
                    </a:cubicBezTo>
                    <a:lnTo>
                      <a:pt x="1" y="5566"/>
                    </a:lnTo>
                    <a:cubicBezTo>
                      <a:pt x="1" y="6905"/>
                      <a:pt x="1089" y="7972"/>
                      <a:pt x="2428" y="7972"/>
                    </a:cubicBezTo>
                    <a:cubicBezTo>
                      <a:pt x="3746" y="7972"/>
                      <a:pt x="4834" y="6905"/>
                      <a:pt x="4834" y="5566"/>
                    </a:cubicBezTo>
                    <a:lnTo>
                      <a:pt x="4834" y="2427"/>
                    </a:lnTo>
                    <a:cubicBezTo>
                      <a:pt x="4834" y="1088"/>
                      <a:pt x="3746" y="0"/>
                      <a:pt x="242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643;p38">
                <a:extLst>
                  <a:ext uri="{FF2B5EF4-FFF2-40B4-BE49-F238E27FC236}">
                    <a16:creationId xmlns:a16="http://schemas.microsoft.com/office/drawing/2014/main" id="{EDFEB870-20D2-09D3-DB9B-B609F687CD6A}"/>
                  </a:ext>
                </a:extLst>
              </p:cNvPr>
              <p:cNvSpPr/>
              <p:nvPr/>
            </p:nvSpPr>
            <p:spPr>
              <a:xfrm>
                <a:off x="2264750" y="3707471"/>
                <a:ext cx="41971" cy="69226"/>
              </a:xfrm>
              <a:custGeom>
                <a:avLst/>
                <a:gdLst/>
                <a:ahLst/>
                <a:cxnLst/>
                <a:rect l="l" t="t" r="r" b="b"/>
                <a:pathLst>
                  <a:path w="4834" h="7973" extrusionOk="0">
                    <a:moveTo>
                      <a:pt x="2428" y="0"/>
                    </a:moveTo>
                    <a:cubicBezTo>
                      <a:pt x="1089" y="0"/>
                      <a:pt x="1" y="1068"/>
                      <a:pt x="1" y="2407"/>
                    </a:cubicBezTo>
                    <a:lnTo>
                      <a:pt x="1" y="5545"/>
                    </a:lnTo>
                    <a:cubicBezTo>
                      <a:pt x="1" y="6884"/>
                      <a:pt x="1089" y="7972"/>
                      <a:pt x="2428" y="7972"/>
                    </a:cubicBezTo>
                    <a:cubicBezTo>
                      <a:pt x="3767" y="7972"/>
                      <a:pt x="4834" y="6884"/>
                      <a:pt x="4834" y="5545"/>
                    </a:cubicBezTo>
                    <a:lnTo>
                      <a:pt x="4834" y="2407"/>
                    </a:lnTo>
                    <a:cubicBezTo>
                      <a:pt x="4834" y="1068"/>
                      <a:pt x="3767" y="0"/>
                      <a:pt x="242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644;p38">
                <a:extLst>
                  <a:ext uri="{FF2B5EF4-FFF2-40B4-BE49-F238E27FC236}">
                    <a16:creationId xmlns:a16="http://schemas.microsoft.com/office/drawing/2014/main" id="{A96ACFEC-767B-AA77-C0B2-6B63FC93E858}"/>
                  </a:ext>
                </a:extLst>
              </p:cNvPr>
              <p:cNvSpPr/>
              <p:nvPr/>
            </p:nvSpPr>
            <p:spPr>
              <a:xfrm>
                <a:off x="2399368" y="3707471"/>
                <a:ext cx="41980" cy="69226"/>
              </a:xfrm>
              <a:custGeom>
                <a:avLst/>
                <a:gdLst/>
                <a:ahLst/>
                <a:cxnLst/>
                <a:rect l="l" t="t" r="r" b="b"/>
                <a:pathLst>
                  <a:path w="4835" h="7973" extrusionOk="0">
                    <a:moveTo>
                      <a:pt x="2428" y="0"/>
                    </a:moveTo>
                    <a:cubicBezTo>
                      <a:pt x="1089" y="0"/>
                      <a:pt x="1" y="1068"/>
                      <a:pt x="1" y="2407"/>
                    </a:cubicBezTo>
                    <a:lnTo>
                      <a:pt x="1" y="5545"/>
                    </a:lnTo>
                    <a:cubicBezTo>
                      <a:pt x="1" y="6884"/>
                      <a:pt x="1089" y="7972"/>
                      <a:pt x="2428" y="7972"/>
                    </a:cubicBezTo>
                    <a:cubicBezTo>
                      <a:pt x="3746" y="7972"/>
                      <a:pt x="4834" y="6884"/>
                      <a:pt x="4834" y="5545"/>
                    </a:cubicBezTo>
                    <a:lnTo>
                      <a:pt x="4834" y="2407"/>
                    </a:lnTo>
                    <a:cubicBezTo>
                      <a:pt x="4834" y="1068"/>
                      <a:pt x="3746" y="0"/>
                      <a:pt x="242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" name="Google Shape;645;p38">
              <a:extLst>
                <a:ext uri="{FF2B5EF4-FFF2-40B4-BE49-F238E27FC236}">
                  <a16:creationId xmlns:a16="http://schemas.microsoft.com/office/drawing/2014/main" id="{65678D8E-860C-94B0-71C5-CE15D66CCDFD}"/>
                </a:ext>
              </a:extLst>
            </p:cNvPr>
            <p:cNvSpPr/>
            <p:nvPr/>
          </p:nvSpPr>
          <p:spPr>
            <a:xfrm>
              <a:off x="1845495" y="3706075"/>
              <a:ext cx="193140" cy="204386"/>
            </a:xfrm>
            <a:custGeom>
              <a:avLst/>
              <a:gdLst/>
              <a:ahLst/>
              <a:cxnLst/>
              <a:rect l="l" t="t" r="r" b="b"/>
              <a:pathLst>
                <a:path w="11132" h="23540" extrusionOk="0">
                  <a:moveTo>
                    <a:pt x="11132" y="12450"/>
                  </a:moveTo>
                  <a:lnTo>
                    <a:pt x="11132" y="1"/>
                  </a:lnTo>
                  <a:lnTo>
                    <a:pt x="1" y="1"/>
                  </a:lnTo>
                  <a:lnTo>
                    <a:pt x="1" y="23540"/>
                  </a:lnTo>
                  <a:lnTo>
                    <a:pt x="11132" y="2354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646;p38">
              <a:extLst>
                <a:ext uri="{FF2B5EF4-FFF2-40B4-BE49-F238E27FC236}">
                  <a16:creationId xmlns:a16="http://schemas.microsoft.com/office/drawing/2014/main" id="{A0DD7AD1-712E-66AD-0353-867662EE92EA}"/>
                </a:ext>
              </a:extLst>
            </p:cNvPr>
            <p:cNvSpPr/>
            <p:nvPr/>
          </p:nvSpPr>
          <p:spPr>
            <a:xfrm>
              <a:off x="1574822" y="2959150"/>
              <a:ext cx="1075128" cy="1075128"/>
            </a:xfrm>
            <a:custGeom>
              <a:avLst/>
              <a:gdLst/>
              <a:ahLst/>
              <a:cxnLst/>
              <a:rect l="l" t="t" r="r" b="b"/>
              <a:pathLst>
                <a:path w="123827" h="123827" extrusionOk="0">
                  <a:moveTo>
                    <a:pt x="26051" y="22828"/>
                  </a:moveTo>
                  <a:lnTo>
                    <a:pt x="26051" y="29189"/>
                  </a:lnTo>
                  <a:lnTo>
                    <a:pt x="7157" y="29189"/>
                  </a:lnTo>
                  <a:cubicBezTo>
                    <a:pt x="6382" y="29189"/>
                    <a:pt x="5734" y="28540"/>
                    <a:pt x="5734" y="27766"/>
                  </a:cubicBezTo>
                  <a:lnTo>
                    <a:pt x="5734" y="24272"/>
                  </a:lnTo>
                  <a:cubicBezTo>
                    <a:pt x="5734" y="23497"/>
                    <a:pt x="6382" y="22828"/>
                    <a:pt x="7157" y="22828"/>
                  </a:cubicBezTo>
                  <a:close/>
                  <a:moveTo>
                    <a:pt x="45070" y="4834"/>
                  </a:moveTo>
                  <a:cubicBezTo>
                    <a:pt x="50678" y="4834"/>
                    <a:pt x="55239" y="9395"/>
                    <a:pt x="55239" y="15003"/>
                  </a:cubicBezTo>
                  <a:lnTo>
                    <a:pt x="55239" y="29189"/>
                  </a:lnTo>
                  <a:lnTo>
                    <a:pt x="30884" y="29189"/>
                  </a:lnTo>
                  <a:lnTo>
                    <a:pt x="30884" y="15003"/>
                  </a:lnTo>
                  <a:cubicBezTo>
                    <a:pt x="30884" y="9395"/>
                    <a:pt x="35445" y="4834"/>
                    <a:pt x="41032" y="4834"/>
                  </a:cubicBezTo>
                  <a:close/>
                  <a:moveTo>
                    <a:pt x="78945" y="22828"/>
                  </a:moveTo>
                  <a:cubicBezTo>
                    <a:pt x="79720" y="22828"/>
                    <a:pt x="80368" y="23497"/>
                    <a:pt x="80368" y="24272"/>
                  </a:cubicBezTo>
                  <a:lnTo>
                    <a:pt x="80368" y="27766"/>
                  </a:lnTo>
                  <a:cubicBezTo>
                    <a:pt x="80368" y="28540"/>
                    <a:pt x="79720" y="29189"/>
                    <a:pt x="78945" y="29189"/>
                  </a:cubicBezTo>
                  <a:lnTo>
                    <a:pt x="60072" y="29189"/>
                  </a:lnTo>
                  <a:lnTo>
                    <a:pt x="60072" y="22828"/>
                  </a:lnTo>
                  <a:close/>
                  <a:moveTo>
                    <a:pt x="77125" y="34043"/>
                  </a:moveTo>
                  <a:lnTo>
                    <a:pt x="77125" y="95893"/>
                  </a:lnTo>
                  <a:lnTo>
                    <a:pt x="55741" y="95893"/>
                  </a:lnTo>
                  <a:lnTo>
                    <a:pt x="55741" y="88277"/>
                  </a:lnTo>
                  <a:lnTo>
                    <a:pt x="59759" y="88277"/>
                  </a:lnTo>
                  <a:cubicBezTo>
                    <a:pt x="61098" y="88277"/>
                    <a:pt x="62186" y="87189"/>
                    <a:pt x="62186" y="85850"/>
                  </a:cubicBezTo>
                  <a:cubicBezTo>
                    <a:pt x="62186" y="84511"/>
                    <a:pt x="61098" y="83444"/>
                    <a:pt x="59759" y="83444"/>
                  </a:cubicBezTo>
                  <a:lnTo>
                    <a:pt x="24607" y="83444"/>
                  </a:lnTo>
                  <a:cubicBezTo>
                    <a:pt x="23268" y="83444"/>
                    <a:pt x="22180" y="84511"/>
                    <a:pt x="22180" y="85850"/>
                  </a:cubicBezTo>
                  <a:cubicBezTo>
                    <a:pt x="22180" y="87189"/>
                    <a:pt x="23268" y="88277"/>
                    <a:pt x="24607" y="88277"/>
                  </a:cubicBezTo>
                  <a:lnTo>
                    <a:pt x="28624" y="88277"/>
                  </a:lnTo>
                  <a:lnTo>
                    <a:pt x="28624" y="95893"/>
                  </a:lnTo>
                  <a:lnTo>
                    <a:pt x="8977" y="95893"/>
                  </a:lnTo>
                  <a:lnTo>
                    <a:pt x="8977" y="34043"/>
                  </a:lnTo>
                  <a:close/>
                  <a:moveTo>
                    <a:pt x="28624" y="100727"/>
                  </a:moveTo>
                  <a:lnTo>
                    <a:pt x="28624" y="106962"/>
                  </a:lnTo>
                  <a:lnTo>
                    <a:pt x="8977" y="106962"/>
                  </a:lnTo>
                  <a:lnTo>
                    <a:pt x="8977" y="100727"/>
                  </a:lnTo>
                  <a:close/>
                  <a:moveTo>
                    <a:pt x="39756" y="88277"/>
                  </a:moveTo>
                  <a:lnTo>
                    <a:pt x="39756" y="106962"/>
                  </a:lnTo>
                  <a:lnTo>
                    <a:pt x="33478" y="106962"/>
                  </a:lnTo>
                  <a:lnTo>
                    <a:pt x="33478" y="88277"/>
                  </a:lnTo>
                  <a:close/>
                  <a:moveTo>
                    <a:pt x="50908" y="88277"/>
                  </a:moveTo>
                  <a:lnTo>
                    <a:pt x="50908" y="106962"/>
                  </a:lnTo>
                  <a:lnTo>
                    <a:pt x="44610" y="106962"/>
                  </a:lnTo>
                  <a:lnTo>
                    <a:pt x="44610" y="88277"/>
                  </a:lnTo>
                  <a:close/>
                  <a:moveTo>
                    <a:pt x="77125" y="100727"/>
                  </a:moveTo>
                  <a:lnTo>
                    <a:pt x="77125" y="106962"/>
                  </a:lnTo>
                  <a:lnTo>
                    <a:pt x="55741" y="106962"/>
                  </a:lnTo>
                  <a:lnTo>
                    <a:pt x="55741" y="100727"/>
                  </a:lnTo>
                  <a:close/>
                  <a:moveTo>
                    <a:pt x="101083" y="96395"/>
                  </a:moveTo>
                  <a:lnTo>
                    <a:pt x="101083" y="106962"/>
                  </a:lnTo>
                  <a:lnTo>
                    <a:pt x="95161" y="106962"/>
                  </a:lnTo>
                  <a:lnTo>
                    <a:pt x="95161" y="96395"/>
                  </a:lnTo>
                  <a:close/>
                  <a:moveTo>
                    <a:pt x="114788" y="54883"/>
                  </a:moveTo>
                  <a:cubicBezTo>
                    <a:pt x="114809" y="54883"/>
                    <a:pt x="114850" y="54925"/>
                    <a:pt x="114850" y="54946"/>
                  </a:cubicBezTo>
                  <a:lnTo>
                    <a:pt x="114850" y="106962"/>
                  </a:lnTo>
                  <a:lnTo>
                    <a:pt x="105916" y="106962"/>
                  </a:lnTo>
                  <a:lnTo>
                    <a:pt x="105916" y="96395"/>
                  </a:lnTo>
                  <a:lnTo>
                    <a:pt x="106920" y="96395"/>
                  </a:lnTo>
                  <a:cubicBezTo>
                    <a:pt x="108259" y="96395"/>
                    <a:pt x="109327" y="95307"/>
                    <a:pt x="109327" y="93968"/>
                  </a:cubicBezTo>
                  <a:cubicBezTo>
                    <a:pt x="109327" y="92629"/>
                    <a:pt x="108259" y="91541"/>
                    <a:pt x="106920" y="91541"/>
                  </a:cubicBezTo>
                  <a:lnTo>
                    <a:pt x="89324" y="91541"/>
                  </a:lnTo>
                  <a:cubicBezTo>
                    <a:pt x="87984" y="91541"/>
                    <a:pt x="86896" y="92629"/>
                    <a:pt x="86896" y="93968"/>
                  </a:cubicBezTo>
                  <a:cubicBezTo>
                    <a:pt x="86896" y="95307"/>
                    <a:pt x="87984" y="96395"/>
                    <a:pt x="89324" y="96395"/>
                  </a:cubicBezTo>
                  <a:lnTo>
                    <a:pt x="90328" y="96395"/>
                  </a:lnTo>
                  <a:lnTo>
                    <a:pt x="90328" y="106962"/>
                  </a:lnTo>
                  <a:lnTo>
                    <a:pt x="81958" y="106962"/>
                  </a:lnTo>
                  <a:lnTo>
                    <a:pt x="81958" y="54883"/>
                  </a:lnTo>
                  <a:close/>
                  <a:moveTo>
                    <a:pt x="118993" y="111795"/>
                  </a:moveTo>
                  <a:lnTo>
                    <a:pt x="118993" y="118993"/>
                  </a:lnTo>
                  <a:lnTo>
                    <a:pt x="4834" y="118993"/>
                  </a:lnTo>
                  <a:lnTo>
                    <a:pt x="4834" y="111795"/>
                  </a:lnTo>
                  <a:close/>
                  <a:moveTo>
                    <a:pt x="41053" y="0"/>
                  </a:moveTo>
                  <a:cubicBezTo>
                    <a:pt x="32767" y="0"/>
                    <a:pt x="26051" y="6738"/>
                    <a:pt x="26051" y="15003"/>
                  </a:cubicBezTo>
                  <a:lnTo>
                    <a:pt x="26051" y="17995"/>
                  </a:lnTo>
                  <a:lnTo>
                    <a:pt x="7157" y="17995"/>
                  </a:lnTo>
                  <a:cubicBezTo>
                    <a:pt x="3704" y="17995"/>
                    <a:pt x="900" y="20819"/>
                    <a:pt x="900" y="24272"/>
                  </a:cubicBezTo>
                  <a:lnTo>
                    <a:pt x="900" y="27766"/>
                  </a:lnTo>
                  <a:cubicBezTo>
                    <a:pt x="900" y="30130"/>
                    <a:pt x="2219" y="32181"/>
                    <a:pt x="4144" y="33248"/>
                  </a:cubicBezTo>
                  <a:lnTo>
                    <a:pt x="4144" y="106962"/>
                  </a:lnTo>
                  <a:lnTo>
                    <a:pt x="2428" y="106962"/>
                  </a:lnTo>
                  <a:cubicBezTo>
                    <a:pt x="1089" y="106962"/>
                    <a:pt x="1" y="108050"/>
                    <a:pt x="1" y="109389"/>
                  </a:cubicBezTo>
                  <a:lnTo>
                    <a:pt x="1" y="121420"/>
                  </a:lnTo>
                  <a:cubicBezTo>
                    <a:pt x="1" y="122738"/>
                    <a:pt x="1089" y="123826"/>
                    <a:pt x="2428" y="123826"/>
                  </a:cubicBezTo>
                  <a:lnTo>
                    <a:pt x="121420" y="123826"/>
                  </a:lnTo>
                  <a:cubicBezTo>
                    <a:pt x="122760" y="123826"/>
                    <a:pt x="123827" y="122738"/>
                    <a:pt x="123827" y="121420"/>
                  </a:cubicBezTo>
                  <a:lnTo>
                    <a:pt x="123827" y="109389"/>
                  </a:lnTo>
                  <a:cubicBezTo>
                    <a:pt x="123827" y="108050"/>
                    <a:pt x="122739" y="106962"/>
                    <a:pt x="121420" y="106962"/>
                  </a:cubicBezTo>
                  <a:lnTo>
                    <a:pt x="119684" y="106962"/>
                  </a:lnTo>
                  <a:lnTo>
                    <a:pt x="119684" y="54946"/>
                  </a:lnTo>
                  <a:cubicBezTo>
                    <a:pt x="119684" y="52247"/>
                    <a:pt x="117487" y="50050"/>
                    <a:pt x="114788" y="50050"/>
                  </a:cubicBezTo>
                  <a:lnTo>
                    <a:pt x="81958" y="50050"/>
                  </a:lnTo>
                  <a:lnTo>
                    <a:pt x="81958" y="33248"/>
                  </a:lnTo>
                  <a:cubicBezTo>
                    <a:pt x="83904" y="32181"/>
                    <a:pt x="85202" y="30130"/>
                    <a:pt x="85202" y="27766"/>
                  </a:cubicBezTo>
                  <a:lnTo>
                    <a:pt x="85202" y="24272"/>
                  </a:lnTo>
                  <a:cubicBezTo>
                    <a:pt x="85202" y="20819"/>
                    <a:pt x="82398" y="17995"/>
                    <a:pt x="78945" y="17995"/>
                  </a:cubicBezTo>
                  <a:lnTo>
                    <a:pt x="60072" y="17995"/>
                  </a:lnTo>
                  <a:lnTo>
                    <a:pt x="60072" y="15003"/>
                  </a:lnTo>
                  <a:cubicBezTo>
                    <a:pt x="60072" y="6738"/>
                    <a:pt x="53335" y="0"/>
                    <a:pt x="4507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6921185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8" name="Google Shape;1268;p59"/>
          <p:cNvGrpSpPr/>
          <p:nvPr/>
        </p:nvGrpSpPr>
        <p:grpSpPr>
          <a:xfrm>
            <a:off x="1888503" y="1659932"/>
            <a:ext cx="398810" cy="389734"/>
            <a:chOff x="1940982" y="1623975"/>
            <a:chExt cx="398810" cy="389734"/>
          </a:xfrm>
        </p:grpSpPr>
        <p:sp>
          <p:nvSpPr>
            <p:cNvPr id="1269" name="Google Shape;1269;p59"/>
            <p:cNvSpPr/>
            <p:nvPr/>
          </p:nvSpPr>
          <p:spPr>
            <a:xfrm>
              <a:off x="2205374" y="1781699"/>
              <a:ext cx="92700" cy="927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59"/>
            <p:cNvSpPr/>
            <p:nvPr/>
          </p:nvSpPr>
          <p:spPr>
            <a:xfrm>
              <a:off x="1940982" y="1623975"/>
              <a:ext cx="398810" cy="389734"/>
            </a:xfrm>
            <a:custGeom>
              <a:avLst/>
              <a:gdLst/>
              <a:ahLst/>
              <a:cxnLst/>
              <a:rect l="l" t="t" r="r" b="b"/>
              <a:pathLst>
                <a:path w="10985" h="10735" extrusionOk="0">
                  <a:moveTo>
                    <a:pt x="9416" y="3788"/>
                  </a:moveTo>
                  <a:cubicBezTo>
                    <a:pt x="9918" y="3788"/>
                    <a:pt x="10357" y="4227"/>
                    <a:pt x="10357" y="4729"/>
                  </a:cubicBezTo>
                  <a:cubicBezTo>
                    <a:pt x="10357" y="5252"/>
                    <a:pt x="9918" y="5671"/>
                    <a:pt x="9416" y="5671"/>
                  </a:cubicBezTo>
                  <a:cubicBezTo>
                    <a:pt x="8893" y="5671"/>
                    <a:pt x="8474" y="5252"/>
                    <a:pt x="8474" y="4729"/>
                  </a:cubicBezTo>
                  <a:cubicBezTo>
                    <a:pt x="8474" y="4227"/>
                    <a:pt x="8893" y="3788"/>
                    <a:pt x="9416" y="3788"/>
                  </a:cubicBezTo>
                  <a:close/>
                  <a:moveTo>
                    <a:pt x="4624" y="5671"/>
                  </a:moveTo>
                  <a:lnTo>
                    <a:pt x="3996" y="6654"/>
                  </a:lnTo>
                  <a:lnTo>
                    <a:pt x="3390" y="5671"/>
                  </a:lnTo>
                  <a:close/>
                  <a:moveTo>
                    <a:pt x="1486" y="1"/>
                  </a:moveTo>
                  <a:lnTo>
                    <a:pt x="1486" y="649"/>
                  </a:lnTo>
                  <a:lnTo>
                    <a:pt x="1193" y="649"/>
                  </a:lnTo>
                  <a:cubicBezTo>
                    <a:pt x="439" y="649"/>
                    <a:pt x="0" y="1507"/>
                    <a:pt x="419" y="2135"/>
                  </a:cubicBezTo>
                  <a:lnTo>
                    <a:pt x="3683" y="7345"/>
                  </a:lnTo>
                  <a:lnTo>
                    <a:pt x="3683" y="7659"/>
                  </a:lnTo>
                  <a:cubicBezTo>
                    <a:pt x="3683" y="9353"/>
                    <a:pt x="5064" y="10734"/>
                    <a:pt x="6758" y="10734"/>
                  </a:cubicBezTo>
                  <a:cubicBezTo>
                    <a:pt x="7533" y="10734"/>
                    <a:pt x="8265" y="10421"/>
                    <a:pt x="8830" y="9877"/>
                  </a:cubicBezTo>
                  <a:cubicBezTo>
                    <a:pt x="9416" y="9333"/>
                    <a:pt x="9730" y="8600"/>
                    <a:pt x="9730" y="7826"/>
                  </a:cubicBezTo>
                  <a:lnTo>
                    <a:pt x="9730" y="6278"/>
                  </a:lnTo>
                  <a:cubicBezTo>
                    <a:pt x="10441" y="6131"/>
                    <a:pt x="10985" y="5504"/>
                    <a:pt x="10985" y="4729"/>
                  </a:cubicBezTo>
                  <a:cubicBezTo>
                    <a:pt x="10985" y="3871"/>
                    <a:pt x="10274" y="3160"/>
                    <a:pt x="9416" y="3160"/>
                  </a:cubicBezTo>
                  <a:cubicBezTo>
                    <a:pt x="8537" y="3160"/>
                    <a:pt x="7825" y="3871"/>
                    <a:pt x="7825" y="4729"/>
                  </a:cubicBezTo>
                  <a:cubicBezTo>
                    <a:pt x="7825" y="5504"/>
                    <a:pt x="8370" y="6131"/>
                    <a:pt x="9102" y="6278"/>
                  </a:cubicBezTo>
                  <a:lnTo>
                    <a:pt x="9102" y="7826"/>
                  </a:lnTo>
                  <a:cubicBezTo>
                    <a:pt x="9102" y="9061"/>
                    <a:pt x="8014" y="10107"/>
                    <a:pt x="6758" y="10107"/>
                  </a:cubicBezTo>
                  <a:cubicBezTo>
                    <a:pt x="5419" y="10107"/>
                    <a:pt x="4310" y="9019"/>
                    <a:pt x="4310" y="7659"/>
                  </a:cubicBezTo>
                  <a:lnTo>
                    <a:pt x="4310" y="7345"/>
                  </a:lnTo>
                  <a:lnTo>
                    <a:pt x="7574" y="2135"/>
                  </a:lnTo>
                  <a:cubicBezTo>
                    <a:pt x="8014" y="1507"/>
                    <a:pt x="7574" y="649"/>
                    <a:pt x="6800" y="649"/>
                  </a:cubicBezTo>
                  <a:lnTo>
                    <a:pt x="6507" y="649"/>
                  </a:lnTo>
                  <a:lnTo>
                    <a:pt x="6507" y="1"/>
                  </a:lnTo>
                  <a:lnTo>
                    <a:pt x="5880" y="1"/>
                  </a:lnTo>
                  <a:lnTo>
                    <a:pt x="5880" y="1905"/>
                  </a:lnTo>
                  <a:lnTo>
                    <a:pt x="6507" y="1905"/>
                  </a:lnTo>
                  <a:lnTo>
                    <a:pt x="6507" y="1277"/>
                  </a:lnTo>
                  <a:lnTo>
                    <a:pt x="6800" y="1277"/>
                  </a:lnTo>
                  <a:cubicBezTo>
                    <a:pt x="7072" y="1277"/>
                    <a:pt x="7219" y="1570"/>
                    <a:pt x="7072" y="1779"/>
                  </a:cubicBezTo>
                  <a:lnTo>
                    <a:pt x="7051" y="1800"/>
                  </a:lnTo>
                  <a:lnTo>
                    <a:pt x="5001" y="5064"/>
                  </a:lnTo>
                  <a:lnTo>
                    <a:pt x="2992" y="5064"/>
                  </a:lnTo>
                  <a:lnTo>
                    <a:pt x="963" y="1800"/>
                  </a:lnTo>
                  <a:lnTo>
                    <a:pt x="942" y="1779"/>
                  </a:lnTo>
                  <a:cubicBezTo>
                    <a:pt x="795" y="1570"/>
                    <a:pt x="942" y="1277"/>
                    <a:pt x="1193" y="1277"/>
                  </a:cubicBezTo>
                  <a:lnTo>
                    <a:pt x="1486" y="1277"/>
                  </a:lnTo>
                  <a:lnTo>
                    <a:pt x="1486" y="1905"/>
                  </a:lnTo>
                  <a:lnTo>
                    <a:pt x="2113" y="1905"/>
                  </a:lnTo>
                  <a:lnTo>
                    <a:pt x="211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71" name="Google Shape;1271;p59"/>
          <p:cNvSpPr/>
          <p:nvPr/>
        </p:nvSpPr>
        <p:spPr>
          <a:xfrm>
            <a:off x="4090295" y="1367542"/>
            <a:ext cx="73024" cy="24380"/>
          </a:xfrm>
          <a:custGeom>
            <a:avLst/>
            <a:gdLst/>
            <a:ahLst/>
            <a:cxnLst/>
            <a:rect l="l" t="t" r="r" b="b"/>
            <a:pathLst>
              <a:path w="1884" h="629" extrusionOk="0">
                <a:moveTo>
                  <a:pt x="0" y="1"/>
                </a:moveTo>
                <a:lnTo>
                  <a:pt x="0" y="628"/>
                </a:lnTo>
                <a:lnTo>
                  <a:pt x="1884" y="628"/>
                </a:lnTo>
                <a:lnTo>
                  <a:pt x="188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2" name="Google Shape;1272;p59"/>
          <p:cNvSpPr/>
          <p:nvPr/>
        </p:nvSpPr>
        <p:spPr>
          <a:xfrm>
            <a:off x="4114636" y="1317271"/>
            <a:ext cx="24341" cy="25155"/>
          </a:xfrm>
          <a:custGeom>
            <a:avLst/>
            <a:gdLst/>
            <a:ahLst/>
            <a:cxnLst/>
            <a:rect l="l" t="t" r="r" b="b"/>
            <a:pathLst>
              <a:path w="628" h="649" extrusionOk="0">
                <a:moveTo>
                  <a:pt x="0" y="0"/>
                </a:moveTo>
                <a:lnTo>
                  <a:pt x="0" y="649"/>
                </a:lnTo>
                <a:lnTo>
                  <a:pt x="628" y="649"/>
                </a:lnTo>
                <a:lnTo>
                  <a:pt x="62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73" name="Google Shape;1273;p59"/>
          <p:cNvGrpSpPr/>
          <p:nvPr/>
        </p:nvGrpSpPr>
        <p:grpSpPr>
          <a:xfrm>
            <a:off x="6903581" y="4010138"/>
            <a:ext cx="421615" cy="421867"/>
            <a:chOff x="6858487" y="4006268"/>
            <a:chExt cx="421615" cy="421867"/>
          </a:xfrm>
        </p:grpSpPr>
        <p:sp>
          <p:nvSpPr>
            <p:cNvPr id="1274" name="Google Shape;1274;p59"/>
            <p:cNvSpPr/>
            <p:nvPr/>
          </p:nvSpPr>
          <p:spPr>
            <a:xfrm>
              <a:off x="7051617" y="4109050"/>
              <a:ext cx="146747" cy="319085"/>
            </a:xfrm>
            <a:custGeom>
              <a:avLst/>
              <a:gdLst/>
              <a:ahLst/>
              <a:cxnLst/>
              <a:rect l="l" t="t" r="r" b="b"/>
              <a:pathLst>
                <a:path w="5023" h="8789" extrusionOk="0">
                  <a:moveTo>
                    <a:pt x="4081" y="0"/>
                  </a:moveTo>
                  <a:cubicBezTo>
                    <a:pt x="3558" y="0"/>
                    <a:pt x="3139" y="419"/>
                    <a:pt x="3139" y="942"/>
                  </a:cubicBezTo>
                  <a:lnTo>
                    <a:pt x="3139" y="2574"/>
                  </a:lnTo>
                  <a:cubicBezTo>
                    <a:pt x="3030" y="2533"/>
                    <a:pt x="2916" y="2512"/>
                    <a:pt x="2802" y="2512"/>
                  </a:cubicBezTo>
                  <a:cubicBezTo>
                    <a:pt x="2569" y="2512"/>
                    <a:pt x="2339" y="2600"/>
                    <a:pt x="2156" y="2783"/>
                  </a:cubicBezTo>
                  <a:lnTo>
                    <a:pt x="461" y="4499"/>
                  </a:lnTo>
                  <a:cubicBezTo>
                    <a:pt x="168" y="4792"/>
                    <a:pt x="1" y="5189"/>
                    <a:pt x="1" y="5608"/>
                  </a:cubicBezTo>
                  <a:lnTo>
                    <a:pt x="1" y="8788"/>
                  </a:lnTo>
                  <a:lnTo>
                    <a:pt x="3139" y="8788"/>
                  </a:lnTo>
                  <a:lnTo>
                    <a:pt x="3139" y="7031"/>
                  </a:lnTo>
                  <a:lnTo>
                    <a:pt x="4583" y="5001"/>
                  </a:lnTo>
                  <a:cubicBezTo>
                    <a:pt x="4876" y="4687"/>
                    <a:pt x="5023" y="4311"/>
                    <a:pt x="5023" y="3892"/>
                  </a:cubicBezTo>
                  <a:lnTo>
                    <a:pt x="5023" y="942"/>
                  </a:lnTo>
                  <a:cubicBezTo>
                    <a:pt x="5023" y="419"/>
                    <a:pt x="4604" y="0"/>
                    <a:pt x="4081" y="0"/>
                  </a:cubicBezTo>
                  <a:close/>
                </a:path>
              </a:pathLst>
            </a:custGeom>
            <a:solidFill>
              <a:srgbClr val="B2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59"/>
            <p:cNvSpPr/>
            <p:nvPr/>
          </p:nvSpPr>
          <p:spPr>
            <a:xfrm>
              <a:off x="6858487" y="4109050"/>
              <a:ext cx="146747" cy="319085"/>
            </a:xfrm>
            <a:custGeom>
              <a:avLst/>
              <a:gdLst/>
              <a:ahLst/>
              <a:cxnLst/>
              <a:rect l="l" t="t" r="r" b="b"/>
              <a:pathLst>
                <a:path w="5023" h="8789" extrusionOk="0">
                  <a:moveTo>
                    <a:pt x="942" y="0"/>
                  </a:moveTo>
                  <a:cubicBezTo>
                    <a:pt x="419" y="0"/>
                    <a:pt x="1" y="419"/>
                    <a:pt x="1" y="942"/>
                  </a:cubicBezTo>
                  <a:lnTo>
                    <a:pt x="1" y="3913"/>
                  </a:lnTo>
                  <a:cubicBezTo>
                    <a:pt x="1" y="4311"/>
                    <a:pt x="147" y="4708"/>
                    <a:pt x="419" y="5001"/>
                  </a:cubicBezTo>
                  <a:lnTo>
                    <a:pt x="1863" y="7031"/>
                  </a:lnTo>
                  <a:lnTo>
                    <a:pt x="1863" y="8788"/>
                  </a:lnTo>
                  <a:lnTo>
                    <a:pt x="5022" y="8788"/>
                  </a:lnTo>
                  <a:lnTo>
                    <a:pt x="5022" y="5608"/>
                  </a:lnTo>
                  <a:cubicBezTo>
                    <a:pt x="5022" y="5189"/>
                    <a:pt x="4855" y="4792"/>
                    <a:pt x="4562" y="4499"/>
                  </a:cubicBezTo>
                  <a:lnTo>
                    <a:pt x="2846" y="2783"/>
                  </a:lnTo>
                  <a:cubicBezTo>
                    <a:pt x="2673" y="2610"/>
                    <a:pt x="2430" y="2516"/>
                    <a:pt x="2186" y="2516"/>
                  </a:cubicBezTo>
                  <a:cubicBezTo>
                    <a:pt x="2076" y="2516"/>
                    <a:pt x="1967" y="2535"/>
                    <a:pt x="1863" y="2574"/>
                  </a:cubicBezTo>
                  <a:lnTo>
                    <a:pt x="1863" y="942"/>
                  </a:lnTo>
                  <a:cubicBezTo>
                    <a:pt x="1863" y="419"/>
                    <a:pt x="1444" y="0"/>
                    <a:pt x="942" y="0"/>
                  </a:cubicBezTo>
                  <a:close/>
                </a:path>
              </a:pathLst>
            </a:custGeom>
            <a:solidFill>
              <a:srgbClr val="B2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59"/>
            <p:cNvSpPr/>
            <p:nvPr/>
          </p:nvSpPr>
          <p:spPr>
            <a:xfrm>
              <a:off x="7045137" y="4024406"/>
              <a:ext cx="88656" cy="132902"/>
            </a:xfrm>
            <a:custGeom>
              <a:avLst/>
              <a:gdLst/>
              <a:ahLst/>
              <a:cxnLst/>
              <a:rect l="l" t="t" r="r" b="b"/>
              <a:pathLst>
                <a:path w="1884" h="2825" extrusionOk="0">
                  <a:moveTo>
                    <a:pt x="942" y="0"/>
                  </a:moveTo>
                  <a:lnTo>
                    <a:pt x="126" y="1423"/>
                  </a:lnTo>
                  <a:cubicBezTo>
                    <a:pt x="42" y="1570"/>
                    <a:pt x="0" y="1716"/>
                    <a:pt x="0" y="1883"/>
                  </a:cubicBezTo>
                  <a:cubicBezTo>
                    <a:pt x="0" y="2407"/>
                    <a:pt x="440" y="2825"/>
                    <a:pt x="942" y="2825"/>
                  </a:cubicBezTo>
                  <a:cubicBezTo>
                    <a:pt x="1465" y="2825"/>
                    <a:pt x="1884" y="2407"/>
                    <a:pt x="1884" y="1883"/>
                  </a:cubicBezTo>
                  <a:cubicBezTo>
                    <a:pt x="1884" y="1716"/>
                    <a:pt x="1842" y="1570"/>
                    <a:pt x="1758" y="1423"/>
                  </a:cubicBezTo>
                  <a:lnTo>
                    <a:pt x="94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59"/>
            <p:cNvSpPr/>
            <p:nvPr/>
          </p:nvSpPr>
          <p:spPr>
            <a:xfrm>
              <a:off x="7096980" y="4063232"/>
              <a:ext cx="183122" cy="319085"/>
            </a:xfrm>
            <a:custGeom>
              <a:avLst/>
              <a:gdLst/>
              <a:ahLst/>
              <a:cxnLst/>
              <a:rect l="l" t="t" r="r" b="b"/>
              <a:pathLst>
                <a:path w="5044" h="8789" extrusionOk="0">
                  <a:moveTo>
                    <a:pt x="4102" y="628"/>
                  </a:moveTo>
                  <a:cubicBezTo>
                    <a:pt x="4269" y="628"/>
                    <a:pt x="4416" y="775"/>
                    <a:pt x="4416" y="942"/>
                  </a:cubicBezTo>
                  <a:lnTo>
                    <a:pt x="4416" y="3892"/>
                  </a:lnTo>
                  <a:cubicBezTo>
                    <a:pt x="4416" y="4143"/>
                    <a:pt x="4311" y="4394"/>
                    <a:pt x="4123" y="4562"/>
                  </a:cubicBezTo>
                  <a:lnTo>
                    <a:pt x="4123" y="4583"/>
                  </a:lnTo>
                  <a:lnTo>
                    <a:pt x="2532" y="6821"/>
                  </a:lnTo>
                  <a:lnTo>
                    <a:pt x="2532" y="8161"/>
                  </a:lnTo>
                  <a:lnTo>
                    <a:pt x="628" y="8161"/>
                  </a:lnTo>
                  <a:lnTo>
                    <a:pt x="628" y="5587"/>
                  </a:lnTo>
                  <a:cubicBezTo>
                    <a:pt x="628" y="5336"/>
                    <a:pt x="733" y="5106"/>
                    <a:pt x="921" y="4938"/>
                  </a:cubicBezTo>
                  <a:lnTo>
                    <a:pt x="2616" y="3223"/>
                  </a:lnTo>
                  <a:cubicBezTo>
                    <a:pt x="2679" y="3160"/>
                    <a:pt x="2757" y="3128"/>
                    <a:pt x="2836" y="3128"/>
                  </a:cubicBezTo>
                  <a:cubicBezTo>
                    <a:pt x="2914" y="3128"/>
                    <a:pt x="2993" y="3160"/>
                    <a:pt x="3056" y="3223"/>
                  </a:cubicBezTo>
                  <a:cubicBezTo>
                    <a:pt x="3181" y="3348"/>
                    <a:pt x="3181" y="3557"/>
                    <a:pt x="3056" y="3683"/>
                  </a:cubicBezTo>
                  <a:lnTo>
                    <a:pt x="1779" y="4959"/>
                  </a:lnTo>
                  <a:lnTo>
                    <a:pt x="2219" y="5399"/>
                  </a:lnTo>
                  <a:lnTo>
                    <a:pt x="3495" y="4122"/>
                  </a:lnTo>
                  <a:cubicBezTo>
                    <a:pt x="3683" y="3934"/>
                    <a:pt x="3788" y="3704"/>
                    <a:pt x="3788" y="3453"/>
                  </a:cubicBezTo>
                  <a:lnTo>
                    <a:pt x="3788" y="942"/>
                  </a:lnTo>
                  <a:cubicBezTo>
                    <a:pt x="3788" y="775"/>
                    <a:pt x="3913" y="628"/>
                    <a:pt x="4102" y="628"/>
                  </a:cubicBezTo>
                  <a:close/>
                  <a:moveTo>
                    <a:pt x="4102" y="0"/>
                  </a:moveTo>
                  <a:cubicBezTo>
                    <a:pt x="3579" y="0"/>
                    <a:pt x="3160" y="419"/>
                    <a:pt x="3160" y="942"/>
                  </a:cubicBezTo>
                  <a:lnTo>
                    <a:pt x="3160" y="2553"/>
                  </a:lnTo>
                  <a:cubicBezTo>
                    <a:pt x="3059" y="2522"/>
                    <a:pt x="2955" y="2505"/>
                    <a:pt x="2850" y="2505"/>
                  </a:cubicBezTo>
                  <a:cubicBezTo>
                    <a:pt x="2608" y="2505"/>
                    <a:pt x="2367" y="2593"/>
                    <a:pt x="2177" y="2783"/>
                  </a:cubicBezTo>
                  <a:lnTo>
                    <a:pt x="482" y="4478"/>
                  </a:lnTo>
                  <a:cubicBezTo>
                    <a:pt x="168" y="4771"/>
                    <a:pt x="1" y="5168"/>
                    <a:pt x="1" y="5587"/>
                  </a:cubicBezTo>
                  <a:lnTo>
                    <a:pt x="1" y="8788"/>
                  </a:lnTo>
                  <a:lnTo>
                    <a:pt x="3160" y="8788"/>
                  </a:lnTo>
                  <a:lnTo>
                    <a:pt x="3160" y="7031"/>
                  </a:lnTo>
                  <a:lnTo>
                    <a:pt x="4604" y="4980"/>
                  </a:lnTo>
                  <a:cubicBezTo>
                    <a:pt x="4876" y="4687"/>
                    <a:pt x="5043" y="4311"/>
                    <a:pt x="5043" y="3892"/>
                  </a:cubicBezTo>
                  <a:lnTo>
                    <a:pt x="5043" y="942"/>
                  </a:lnTo>
                  <a:cubicBezTo>
                    <a:pt x="5043" y="419"/>
                    <a:pt x="4625" y="0"/>
                    <a:pt x="41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59"/>
            <p:cNvSpPr/>
            <p:nvPr/>
          </p:nvSpPr>
          <p:spPr>
            <a:xfrm>
              <a:off x="6890363" y="4063232"/>
              <a:ext cx="182360" cy="319085"/>
            </a:xfrm>
            <a:custGeom>
              <a:avLst/>
              <a:gdLst/>
              <a:ahLst/>
              <a:cxnLst/>
              <a:rect l="l" t="t" r="r" b="b"/>
              <a:pathLst>
                <a:path w="5023" h="8789" extrusionOk="0">
                  <a:moveTo>
                    <a:pt x="942" y="628"/>
                  </a:moveTo>
                  <a:cubicBezTo>
                    <a:pt x="1109" y="628"/>
                    <a:pt x="1256" y="775"/>
                    <a:pt x="1256" y="942"/>
                  </a:cubicBezTo>
                  <a:lnTo>
                    <a:pt x="1256" y="3453"/>
                  </a:lnTo>
                  <a:cubicBezTo>
                    <a:pt x="1256" y="3704"/>
                    <a:pt x="1360" y="3934"/>
                    <a:pt x="1528" y="4122"/>
                  </a:cubicBezTo>
                  <a:lnTo>
                    <a:pt x="2825" y="5399"/>
                  </a:lnTo>
                  <a:lnTo>
                    <a:pt x="3265" y="4959"/>
                  </a:lnTo>
                  <a:lnTo>
                    <a:pt x="1988" y="3683"/>
                  </a:lnTo>
                  <a:cubicBezTo>
                    <a:pt x="1863" y="3557"/>
                    <a:pt x="1863" y="3348"/>
                    <a:pt x="1988" y="3223"/>
                  </a:cubicBezTo>
                  <a:cubicBezTo>
                    <a:pt x="2040" y="3160"/>
                    <a:pt x="2119" y="3128"/>
                    <a:pt x="2200" y="3128"/>
                  </a:cubicBezTo>
                  <a:cubicBezTo>
                    <a:pt x="2281" y="3128"/>
                    <a:pt x="2365" y="3160"/>
                    <a:pt x="2428" y="3223"/>
                  </a:cubicBezTo>
                  <a:lnTo>
                    <a:pt x="4122" y="4938"/>
                  </a:lnTo>
                  <a:cubicBezTo>
                    <a:pt x="4311" y="5106"/>
                    <a:pt x="4394" y="5336"/>
                    <a:pt x="4394" y="5587"/>
                  </a:cubicBezTo>
                  <a:lnTo>
                    <a:pt x="4394" y="8161"/>
                  </a:lnTo>
                  <a:lnTo>
                    <a:pt x="2511" y="8161"/>
                  </a:lnTo>
                  <a:lnTo>
                    <a:pt x="2511" y="6821"/>
                  </a:lnTo>
                  <a:lnTo>
                    <a:pt x="921" y="4583"/>
                  </a:lnTo>
                  <a:lnTo>
                    <a:pt x="900" y="4562"/>
                  </a:lnTo>
                  <a:cubicBezTo>
                    <a:pt x="733" y="4394"/>
                    <a:pt x="628" y="4143"/>
                    <a:pt x="628" y="3892"/>
                  </a:cubicBezTo>
                  <a:lnTo>
                    <a:pt x="628" y="942"/>
                  </a:lnTo>
                  <a:cubicBezTo>
                    <a:pt x="628" y="775"/>
                    <a:pt x="775" y="628"/>
                    <a:pt x="942" y="628"/>
                  </a:cubicBezTo>
                  <a:close/>
                  <a:moveTo>
                    <a:pt x="942" y="0"/>
                  </a:moveTo>
                  <a:cubicBezTo>
                    <a:pt x="440" y="0"/>
                    <a:pt x="0" y="419"/>
                    <a:pt x="0" y="942"/>
                  </a:cubicBezTo>
                  <a:lnTo>
                    <a:pt x="0" y="3892"/>
                  </a:lnTo>
                  <a:cubicBezTo>
                    <a:pt x="0" y="4311"/>
                    <a:pt x="168" y="4687"/>
                    <a:pt x="440" y="4980"/>
                  </a:cubicBezTo>
                  <a:lnTo>
                    <a:pt x="1884" y="7031"/>
                  </a:lnTo>
                  <a:lnTo>
                    <a:pt x="1884" y="8788"/>
                  </a:lnTo>
                  <a:lnTo>
                    <a:pt x="5022" y="8788"/>
                  </a:lnTo>
                  <a:lnTo>
                    <a:pt x="5022" y="5587"/>
                  </a:lnTo>
                  <a:cubicBezTo>
                    <a:pt x="5022" y="5168"/>
                    <a:pt x="4876" y="4792"/>
                    <a:pt x="4562" y="4478"/>
                  </a:cubicBezTo>
                  <a:lnTo>
                    <a:pt x="2867" y="2783"/>
                  </a:lnTo>
                  <a:cubicBezTo>
                    <a:pt x="2677" y="2593"/>
                    <a:pt x="2436" y="2505"/>
                    <a:pt x="2193" y="2505"/>
                  </a:cubicBezTo>
                  <a:cubicBezTo>
                    <a:pt x="2089" y="2505"/>
                    <a:pt x="1984" y="2522"/>
                    <a:pt x="1884" y="2553"/>
                  </a:cubicBezTo>
                  <a:lnTo>
                    <a:pt x="1884" y="942"/>
                  </a:lnTo>
                  <a:cubicBezTo>
                    <a:pt x="1884" y="419"/>
                    <a:pt x="1465" y="0"/>
                    <a:pt x="9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59"/>
            <p:cNvSpPr/>
            <p:nvPr/>
          </p:nvSpPr>
          <p:spPr>
            <a:xfrm>
              <a:off x="7028616" y="4006268"/>
              <a:ext cx="113998" cy="170924"/>
            </a:xfrm>
            <a:custGeom>
              <a:avLst/>
              <a:gdLst/>
              <a:ahLst/>
              <a:cxnLst/>
              <a:rect l="l" t="t" r="r" b="b"/>
              <a:pathLst>
                <a:path w="3140" h="4708" extrusionOk="0">
                  <a:moveTo>
                    <a:pt x="1549" y="1255"/>
                  </a:moveTo>
                  <a:lnTo>
                    <a:pt x="2365" y="2657"/>
                  </a:lnTo>
                  <a:cubicBezTo>
                    <a:pt x="2449" y="2804"/>
                    <a:pt x="2490" y="2971"/>
                    <a:pt x="2490" y="3139"/>
                  </a:cubicBezTo>
                  <a:cubicBezTo>
                    <a:pt x="2511" y="3662"/>
                    <a:pt x="2072" y="4080"/>
                    <a:pt x="1549" y="4080"/>
                  </a:cubicBezTo>
                  <a:cubicBezTo>
                    <a:pt x="1047" y="4080"/>
                    <a:pt x="607" y="3662"/>
                    <a:pt x="607" y="3139"/>
                  </a:cubicBezTo>
                  <a:cubicBezTo>
                    <a:pt x="607" y="2971"/>
                    <a:pt x="670" y="2804"/>
                    <a:pt x="733" y="2657"/>
                  </a:cubicBezTo>
                  <a:lnTo>
                    <a:pt x="1549" y="1255"/>
                  </a:lnTo>
                  <a:close/>
                  <a:moveTo>
                    <a:pt x="1570" y="0"/>
                  </a:moveTo>
                  <a:lnTo>
                    <a:pt x="210" y="2344"/>
                  </a:lnTo>
                  <a:cubicBezTo>
                    <a:pt x="63" y="2595"/>
                    <a:pt x="1" y="2867"/>
                    <a:pt x="1" y="3139"/>
                  </a:cubicBezTo>
                  <a:cubicBezTo>
                    <a:pt x="1" y="3996"/>
                    <a:pt x="691" y="4708"/>
                    <a:pt x="1570" y="4708"/>
                  </a:cubicBezTo>
                  <a:cubicBezTo>
                    <a:pt x="2428" y="4708"/>
                    <a:pt x="3139" y="3996"/>
                    <a:pt x="3139" y="3139"/>
                  </a:cubicBezTo>
                  <a:cubicBezTo>
                    <a:pt x="3139" y="2867"/>
                    <a:pt x="3055" y="2595"/>
                    <a:pt x="2930" y="2344"/>
                  </a:cubicBezTo>
                  <a:lnTo>
                    <a:pt x="1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80" name="Google Shape;1280;p59"/>
          <p:cNvGrpSpPr/>
          <p:nvPr/>
        </p:nvGrpSpPr>
        <p:grpSpPr>
          <a:xfrm>
            <a:off x="4788025" y="2805882"/>
            <a:ext cx="445121" cy="389698"/>
            <a:chOff x="4731256" y="2782464"/>
            <a:chExt cx="445121" cy="389698"/>
          </a:xfrm>
        </p:grpSpPr>
        <p:sp>
          <p:nvSpPr>
            <p:cNvPr id="1281" name="Google Shape;1281;p59"/>
            <p:cNvSpPr/>
            <p:nvPr/>
          </p:nvSpPr>
          <p:spPr>
            <a:xfrm flipH="1">
              <a:off x="4798320" y="2970975"/>
              <a:ext cx="239405" cy="134912"/>
            </a:xfrm>
            <a:custGeom>
              <a:avLst/>
              <a:gdLst/>
              <a:ahLst/>
              <a:cxnLst/>
              <a:rect l="l" t="t" r="r" b="b"/>
              <a:pathLst>
                <a:path w="5650" h="2847" extrusionOk="0">
                  <a:moveTo>
                    <a:pt x="1" y="1"/>
                  </a:moveTo>
                  <a:lnTo>
                    <a:pt x="1" y="649"/>
                  </a:lnTo>
                  <a:lnTo>
                    <a:pt x="1256" y="649"/>
                  </a:lnTo>
                  <a:lnTo>
                    <a:pt x="1256" y="1277"/>
                  </a:lnTo>
                  <a:lnTo>
                    <a:pt x="42" y="1277"/>
                  </a:lnTo>
                  <a:cubicBezTo>
                    <a:pt x="168" y="1633"/>
                    <a:pt x="524" y="1905"/>
                    <a:pt x="942" y="1905"/>
                  </a:cubicBezTo>
                  <a:lnTo>
                    <a:pt x="1256" y="1905"/>
                  </a:lnTo>
                  <a:lnTo>
                    <a:pt x="1256" y="2532"/>
                  </a:lnTo>
                  <a:cubicBezTo>
                    <a:pt x="1256" y="2700"/>
                    <a:pt x="1382" y="2846"/>
                    <a:pt x="1570" y="2846"/>
                  </a:cubicBezTo>
                  <a:cubicBezTo>
                    <a:pt x="1737" y="2846"/>
                    <a:pt x="1884" y="2700"/>
                    <a:pt x="1884" y="2532"/>
                  </a:cubicBezTo>
                  <a:lnTo>
                    <a:pt x="1884" y="1905"/>
                  </a:lnTo>
                  <a:lnTo>
                    <a:pt x="3767" y="1905"/>
                  </a:lnTo>
                  <a:lnTo>
                    <a:pt x="3767" y="2532"/>
                  </a:lnTo>
                  <a:cubicBezTo>
                    <a:pt x="3767" y="2700"/>
                    <a:pt x="3892" y="2846"/>
                    <a:pt x="4081" y="2846"/>
                  </a:cubicBezTo>
                  <a:cubicBezTo>
                    <a:pt x="4248" y="2846"/>
                    <a:pt x="4395" y="2700"/>
                    <a:pt x="4395" y="2532"/>
                  </a:cubicBezTo>
                  <a:lnTo>
                    <a:pt x="4395" y="1905"/>
                  </a:lnTo>
                  <a:lnTo>
                    <a:pt x="4708" y="1905"/>
                  </a:lnTo>
                  <a:cubicBezTo>
                    <a:pt x="5232" y="1905"/>
                    <a:pt x="5650" y="1486"/>
                    <a:pt x="5650" y="963"/>
                  </a:cubicBezTo>
                  <a:lnTo>
                    <a:pt x="565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82" name="Google Shape;1282;p59"/>
            <p:cNvGrpSpPr/>
            <p:nvPr/>
          </p:nvGrpSpPr>
          <p:grpSpPr>
            <a:xfrm>
              <a:off x="4731256" y="3012252"/>
              <a:ext cx="229478" cy="126653"/>
              <a:chOff x="5375509" y="2999075"/>
              <a:chExt cx="240316" cy="126641"/>
            </a:xfrm>
          </p:grpSpPr>
          <p:sp>
            <p:nvSpPr>
              <p:cNvPr id="1283" name="Google Shape;1283;p59"/>
              <p:cNvSpPr/>
              <p:nvPr/>
            </p:nvSpPr>
            <p:spPr>
              <a:xfrm rot="10800000">
                <a:off x="5391425" y="2999075"/>
                <a:ext cx="224400" cy="83700"/>
              </a:xfrm>
              <a:prstGeom prst="round2SameRect">
                <a:avLst>
                  <a:gd name="adj1" fmla="val 47610"/>
                  <a:gd name="adj2" fmla="val 0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4" name="Google Shape;1284;p59"/>
              <p:cNvSpPr/>
              <p:nvPr/>
            </p:nvSpPr>
            <p:spPr>
              <a:xfrm flipH="1">
                <a:off x="5375509" y="2999416"/>
                <a:ext cx="225675" cy="126300"/>
              </a:xfrm>
              <a:custGeom>
                <a:avLst/>
                <a:gdLst/>
                <a:ahLst/>
                <a:cxnLst/>
                <a:rect l="l" t="t" r="r" b="b"/>
                <a:pathLst>
                  <a:path w="5650" h="2847" extrusionOk="0">
                    <a:moveTo>
                      <a:pt x="1" y="1"/>
                    </a:moveTo>
                    <a:lnTo>
                      <a:pt x="1" y="649"/>
                    </a:lnTo>
                    <a:lnTo>
                      <a:pt x="1256" y="649"/>
                    </a:lnTo>
                    <a:lnTo>
                      <a:pt x="1256" y="1277"/>
                    </a:lnTo>
                    <a:lnTo>
                      <a:pt x="42" y="1277"/>
                    </a:lnTo>
                    <a:cubicBezTo>
                      <a:pt x="168" y="1633"/>
                      <a:pt x="524" y="1905"/>
                      <a:pt x="942" y="1905"/>
                    </a:cubicBezTo>
                    <a:lnTo>
                      <a:pt x="1256" y="1905"/>
                    </a:lnTo>
                    <a:lnTo>
                      <a:pt x="1256" y="2532"/>
                    </a:lnTo>
                    <a:cubicBezTo>
                      <a:pt x="1256" y="2700"/>
                      <a:pt x="1382" y="2846"/>
                      <a:pt x="1570" y="2846"/>
                    </a:cubicBezTo>
                    <a:cubicBezTo>
                      <a:pt x="1737" y="2846"/>
                      <a:pt x="1884" y="2700"/>
                      <a:pt x="1884" y="2532"/>
                    </a:cubicBezTo>
                    <a:lnTo>
                      <a:pt x="1884" y="1905"/>
                    </a:lnTo>
                    <a:lnTo>
                      <a:pt x="3767" y="1905"/>
                    </a:lnTo>
                    <a:lnTo>
                      <a:pt x="3767" y="2532"/>
                    </a:lnTo>
                    <a:cubicBezTo>
                      <a:pt x="3767" y="2700"/>
                      <a:pt x="3892" y="2846"/>
                      <a:pt x="4081" y="2846"/>
                    </a:cubicBezTo>
                    <a:cubicBezTo>
                      <a:pt x="4248" y="2846"/>
                      <a:pt x="4395" y="2700"/>
                      <a:pt x="4395" y="2532"/>
                    </a:cubicBezTo>
                    <a:lnTo>
                      <a:pt x="4395" y="1905"/>
                    </a:lnTo>
                    <a:lnTo>
                      <a:pt x="4708" y="1905"/>
                    </a:lnTo>
                    <a:cubicBezTo>
                      <a:pt x="5232" y="1905"/>
                      <a:pt x="5650" y="1486"/>
                      <a:pt x="5650" y="963"/>
                    </a:cubicBezTo>
                    <a:lnTo>
                      <a:pt x="565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85" name="Google Shape;1285;p59"/>
            <p:cNvSpPr/>
            <p:nvPr/>
          </p:nvSpPr>
          <p:spPr>
            <a:xfrm>
              <a:off x="4786643" y="2782464"/>
              <a:ext cx="389734" cy="389698"/>
            </a:xfrm>
            <a:custGeom>
              <a:avLst/>
              <a:gdLst/>
              <a:ahLst/>
              <a:cxnLst/>
              <a:rect l="l" t="t" r="r" b="b"/>
              <a:pathLst>
                <a:path w="10735" h="10734" extrusionOk="0">
                  <a:moveTo>
                    <a:pt x="3474" y="649"/>
                  </a:moveTo>
                  <a:cubicBezTo>
                    <a:pt x="3725" y="649"/>
                    <a:pt x="3956" y="732"/>
                    <a:pt x="4123" y="921"/>
                  </a:cubicBezTo>
                  <a:lnTo>
                    <a:pt x="4144" y="921"/>
                  </a:lnTo>
                  <a:cubicBezTo>
                    <a:pt x="4311" y="1088"/>
                    <a:pt x="4416" y="1318"/>
                    <a:pt x="4416" y="1590"/>
                  </a:cubicBezTo>
                  <a:lnTo>
                    <a:pt x="4416" y="1904"/>
                  </a:lnTo>
                  <a:lnTo>
                    <a:pt x="5357" y="1904"/>
                  </a:lnTo>
                  <a:cubicBezTo>
                    <a:pt x="5881" y="1904"/>
                    <a:pt x="6299" y="2323"/>
                    <a:pt x="6299" y="2846"/>
                  </a:cubicBezTo>
                  <a:lnTo>
                    <a:pt x="6299" y="5064"/>
                  </a:lnTo>
                  <a:lnTo>
                    <a:pt x="629" y="5064"/>
                  </a:lnTo>
                  <a:lnTo>
                    <a:pt x="629" y="4436"/>
                  </a:lnTo>
                  <a:lnTo>
                    <a:pt x="1905" y="4436"/>
                  </a:lnTo>
                  <a:lnTo>
                    <a:pt x="1905" y="3808"/>
                  </a:lnTo>
                  <a:lnTo>
                    <a:pt x="650" y="3808"/>
                  </a:lnTo>
                  <a:lnTo>
                    <a:pt x="650" y="3160"/>
                  </a:lnTo>
                  <a:lnTo>
                    <a:pt x="1905" y="3160"/>
                  </a:lnTo>
                  <a:lnTo>
                    <a:pt x="1905" y="2532"/>
                  </a:lnTo>
                  <a:lnTo>
                    <a:pt x="691" y="2532"/>
                  </a:lnTo>
                  <a:cubicBezTo>
                    <a:pt x="817" y="2155"/>
                    <a:pt x="1173" y="1904"/>
                    <a:pt x="1591" y="1904"/>
                  </a:cubicBezTo>
                  <a:lnTo>
                    <a:pt x="2533" y="1904"/>
                  </a:lnTo>
                  <a:lnTo>
                    <a:pt x="2533" y="1590"/>
                  </a:lnTo>
                  <a:cubicBezTo>
                    <a:pt x="2533" y="1318"/>
                    <a:pt x="2616" y="1088"/>
                    <a:pt x="2805" y="921"/>
                  </a:cubicBezTo>
                  <a:cubicBezTo>
                    <a:pt x="2972" y="732"/>
                    <a:pt x="3223" y="649"/>
                    <a:pt x="3474" y="649"/>
                  </a:cubicBezTo>
                  <a:close/>
                  <a:moveTo>
                    <a:pt x="9793" y="5064"/>
                  </a:moveTo>
                  <a:cubicBezTo>
                    <a:pt x="9961" y="5064"/>
                    <a:pt x="10107" y="5189"/>
                    <a:pt x="10107" y="5377"/>
                  </a:cubicBezTo>
                  <a:lnTo>
                    <a:pt x="10107" y="7595"/>
                  </a:lnTo>
                  <a:lnTo>
                    <a:pt x="9479" y="7595"/>
                  </a:lnTo>
                  <a:lnTo>
                    <a:pt x="9479" y="5377"/>
                  </a:lnTo>
                  <a:cubicBezTo>
                    <a:pt x="9479" y="5189"/>
                    <a:pt x="9626" y="5064"/>
                    <a:pt x="9793" y="5064"/>
                  </a:cubicBezTo>
                  <a:close/>
                  <a:moveTo>
                    <a:pt x="6299" y="5691"/>
                  </a:moveTo>
                  <a:lnTo>
                    <a:pt x="6299" y="6654"/>
                  </a:lnTo>
                  <a:cubicBezTo>
                    <a:pt x="6299" y="7177"/>
                    <a:pt x="5881" y="7595"/>
                    <a:pt x="5357" y="7595"/>
                  </a:cubicBezTo>
                  <a:lnTo>
                    <a:pt x="5044" y="7595"/>
                  </a:lnTo>
                  <a:lnTo>
                    <a:pt x="5044" y="8223"/>
                  </a:lnTo>
                  <a:cubicBezTo>
                    <a:pt x="5044" y="8390"/>
                    <a:pt x="4897" y="8537"/>
                    <a:pt x="4730" y="8537"/>
                  </a:cubicBezTo>
                  <a:cubicBezTo>
                    <a:pt x="4562" y="8537"/>
                    <a:pt x="4416" y="8390"/>
                    <a:pt x="4416" y="8223"/>
                  </a:cubicBezTo>
                  <a:lnTo>
                    <a:pt x="4416" y="7595"/>
                  </a:lnTo>
                  <a:lnTo>
                    <a:pt x="2533" y="7595"/>
                  </a:lnTo>
                  <a:lnTo>
                    <a:pt x="2533" y="8223"/>
                  </a:lnTo>
                  <a:cubicBezTo>
                    <a:pt x="2533" y="8390"/>
                    <a:pt x="2386" y="8537"/>
                    <a:pt x="2219" y="8537"/>
                  </a:cubicBezTo>
                  <a:cubicBezTo>
                    <a:pt x="2031" y="8537"/>
                    <a:pt x="1905" y="8390"/>
                    <a:pt x="1905" y="8223"/>
                  </a:cubicBezTo>
                  <a:lnTo>
                    <a:pt x="1905" y="7595"/>
                  </a:lnTo>
                  <a:lnTo>
                    <a:pt x="1591" y="7595"/>
                  </a:lnTo>
                  <a:cubicBezTo>
                    <a:pt x="1173" y="7595"/>
                    <a:pt x="817" y="7323"/>
                    <a:pt x="691" y="6968"/>
                  </a:cubicBezTo>
                  <a:lnTo>
                    <a:pt x="1905" y="6968"/>
                  </a:lnTo>
                  <a:lnTo>
                    <a:pt x="1905" y="6340"/>
                  </a:lnTo>
                  <a:lnTo>
                    <a:pt x="650" y="6340"/>
                  </a:lnTo>
                  <a:lnTo>
                    <a:pt x="650" y="5691"/>
                  </a:lnTo>
                  <a:close/>
                  <a:moveTo>
                    <a:pt x="3474" y="0"/>
                  </a:moveTo>
                  <a:cubicBezTo>
                    <a:pt x="3035" y="0"/>
                    <a:pt x="2658" y="168"/>
                    <a:pt x="2365" y="460"/>
                  </a:cubicBezTo>
                  <a:cubicBezTo>
                    <a:pt x="2135" y="691"/>
                    <a:pt x="1989" y="963"/>
                    <a:pt x="1926" y="1256"/>
                  </a:cubicBezTo>
                  <a:lnTo>
                    <a:pt x="1570" y="1256"/>
                  </a:lnTo>
                  <a:cubicBezTo>
                    <a:pt x="712" y="1256"/>
                    <a:pt x="1" y="1967"/>
                    <a:pt x="1" y="2825"/>
                  </a:cubicBezTo>
                  <a:lnTo>
                    <a:pt x="1" y="6654"/>
                  </a:lnTo>
                  <a:cubicBezTo>
                    <a:pt x="1" y="7407"/>
                    <a:pt x="545" y="8035"/>
                    <a:pt x="1256" y="8181"/>
                  </a:cubicBezTo>
                  <a:lnTo>
                    <a:pt x="1256" y="8223"/>
                  </a:lnTo>
                  <a:cubicBezTo>
                    <a:pt x="1256" y="8621"/>
                    <a:pt x="1528" y="8976"/>
                    <a:pt x="1884" y="9102"/>
                  </a:cubicBezTo>
                  <a:lnTo>
                    <a:pt x="1884" y="10106"/>
                  </a:lnTo>
                  <a:lnTo>
                    <a:pt x="2512" y="10106"/>
                  </a:lnTo>
                  <a:lnTo>
                    <a:pt x="2512" y="9102"/>
                  </a:lnTo>
                  <a:cubicBezTo>
                    <a:pt x="2888" y="8976"/>
                    <a:pt x="3140" y="8621"/>
                    <a:pt x="3140" y="8223"/>
                  </a:cubicBezTo>
                  <a:lnTo>
                    <a:pt x="3767" y="8223"/>
                  </a:lnTo>
                  <a:cubicBezTo>
                    <a:pt x="3767" y="8642"/>
                    <a:pt x="4039" y="8997"/>
                    <a:pt x="4416" y="9123"/>
                  </a:cubicBezTo>
                  <a:cubicBezTo>
                    <a:pt x="4562" y="10023"/>
                    <a:pt x="5337" y="10734"/>
                    <a:pt x="6299" y="10734"/>
                  </a:cubicBezTo>
                  <a:cubicBezTo>
                    <a:pt x="6801" y="10734"/>
                    <a:pt x="7282" y="10546"/>
                    <a:pt x="7638" y="10190"/>
                  </a:cubicBezTo>
                  <a:cubicBezTo>
                    <a:pt x="8015" y="9834"/>
                    <a:pt x="8224" y="9353"/>
                    <a:pt x="8224" y="8851"/>
                  </a:cubicBezTo>
                  <a:lnTo>
                    <a:pt x="8224" y="2511"/>
                  </a:lnTo>
                  <a:cubicBezTo>
                    <a:pt x="8224" y="2176"/>
                    <a:pt x="8496" y="1883"/>
                    <a:pt x="8852" y="1883"/>
                  </a:cubicBezTo>
                  <a:cubicBezTo>
                    <a:pt x="9186" y="1883"/>
                    <a:pt x="9479" y="2176"/>
                    <a:pt x="9479" y="2511"/>
                  </a:cubicBezTo>
                  <a:lnTo>
                    <a:pt x="9479" y="4478"/>
                  </a:lnTo>
                  <a:cubicBezTo>
                    <a:pt x="9103" y="4603"/>
                    <a:pt x="8852" y="4959"/>
                    <a:pt x="8852" y="5377"/>
                  </a:cubicBezTo>
                  <a:lnTo>
                    <a:pt x="8852" y="8223"/>
                  </a:lnTo>
                  <a:lnTo>
                    <a:pt x="9479" y="8223"/>
                  </a:lnTo>
                  <a:lnTo>
                    <a:pt x="9479" y="10734"/>
                  </a:lnTo>
                  <a:lnTo>
                    <a:pt x="10107" y="10734"/>
                  </a:lnTo>
                  <a:lnTo>
                    <a:pt x="10107" y="8223"/>
                  </a:lnTo>
                  <a:lnTo>
                    <a:pt x="10735" y="8223"/>
                  </a:lnTo>
                  <a:lnTo>
                    <a:pt x="10735" y="5377"/>
                  </a:lnTo>
                  <a:cubicBezTo>
                    <a:pt x="10735" y="4959"/>
                    <a:pt x="10484" y="4603"/>
                    <a:pt x="10107" y="4478"/>
                  </a:cubicBezTo>
                  <a:lnTo>
                    <a:pt x="10107" y="2511"/>
                  </a:lnTo>
                  <a:cubicBezTo>
                    <a:pt x="10107" y="1820"/>
                    <a:pt x="9542" y="1256"/>
                    <a:pt x="8852" y="1256"/>
                  </a:cubicBezTo>
                  <a:cubicBezTo>
                    <a:pt x="8161" y="1256"/>
                    <a:pt x="7596" y="1820"/>
                    <a:pt x="7596" y="2511"/>
                  </a:cubicBezTo>
                  <a:lnTo>
                    <a:pt x="7596" y="8851"/>
                  </a:lnTo>
                  <a:cubicBezTo>
                    <a:pt x="7596" y="9520"/>
                    <a:pt x="6989" y="10106"/>
                    <a:pt x="6299" y="10106"/>
                  </a:cubicBezTo>
                  <a:cubicBezTo>
                    <a:pt x="5692" y="10106"/>
                    <a:pt x="5169" y="9667"/>
                    <a:pt x="5065" y="9102"/>
                  </a:cubicBezTo>
                  <a:cubicBezTo>
                    <a:pt x="5420" y="8955"/>
                    <a:pt x="5671" y="8621"/>
                    <a:pt x="5671" y="8223"/>
                  </a:cubicBezTo>
                  <a:lnTo>
                    <a:pt x="5671" y="8181"/>
                  </a:lnTo>
                  <a:cubicBezTo>
                    <a:pt x="6383" y="8035"/>
                    <a:pt x="6927" y="7407"/>
                    <a:pt x="6927" y="6654"/>
                  </a:cubicBezTo>
                  <a:lnTo>
                    <a:pt x="6927" y="2825"/>
                  </a:lnTo>
                  <a:cubicBezTo>
                    <a:pt x="6927" y="1967"/>
                    <a:pt x="6215" y="1256"/>
                    <a:pt x="5357" y="1256"/>
                  </a:cubicBezTo>
                  <a:lnTo>
                    <a:pt x="5002" y="1256"/>
                  </a:lnTo>
                  <a:cubicBezTo>
                    <a:pt x="4939" y="963"/>
                    <a:pt x="4793" y="691"/>
                    <a:pt x="4562" y="460"/>
                  </a:cubicBezTo>
                  <a:cubicBezTo>
                    <a:pt x="4269" y="168"/>
                    <a:pt x="3893" y="0"/>
                    <a:pt x="34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59"/>
            <p:cNvSpPr/>
            <p:nvPr/>
          </p:nvSpPr>
          <p:spPr>
            <a:xfrm>
              <a:off x="4901369" y="2828028"/>
              <a:ext cx="22836" cy="22836"/>
            </a:xfrm>
            <a:custGeom>
              <a:avLst/>
              <a:gdLst/>
              <a:ahLst/>
              <a:cxnLst/>
              <a:rect l="l" t="t" r="r" b="b"/>
              <a:pathLst>
                <a:path w="629" h="629" extrusionOk="0">
                  <a:moveTo>
                    <a:pt x="0" y="1"/>
                  </a:moveTo>
                  <a:lnTo>
                    <a:pt x="0" y="628"/>
                  </a:lnTo>
                  <a:lnTo>
                    <a:pt x="628" y="628"/>
                  </a:lnTo>
                  <a:lnTo>
                    <a:pt x="6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87" name="Google Shape;1287;p59"/>
          <p:cNvGrpSpPr/>
          <p:nvPr/>
        </p:nvGrpSpPr>
        <p:grpSpPr>
          <a:xfrm>
            <a:off x="2670044" y="2237008"/>
            <a:ext cx="296892" cy="433548"/>
            <a:chOff x="1973778" y="2197502"/>
            <a:chExt cx="296892" cy="433548"/>
          </a:xfrm>
        </p:grpSpPr>
        <p:sp>
          <p:nvSpPr>
            <p:cNvPr id="1288" name="Google Shape;1288;p59"/>
            <p:cNvSpPr/>
            <p:nvPr/>
          </p:nvSpPr>
          <p:spPr>
            <a:xfrm rot="10800000">
              <a:off x="1973778" y="2459750"/>
              <a:ext cx="239400" cy="171300"/>
            </a:xfrm>
            <a:prstGeom prst="round2SameRect">
              <a:avLst>
                <a:gd name="adj1" fmla="val 27962"/>
                <a:gd name="adj2" fmla="val 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59"/>
            <p:cNvSpPr/>
            <p:nvPr/>
          </p:nvSpPr>
          <p:spPr>
            <a:xfrm>
              <a:off x="2083736" y="2350679"/>
              <a:ext cx="124800" cy="179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59"/>
            <p:cNvSpPr/>
            <p:nvPr/>
          </p:nvSpPr>
          <p:spPr>
            <a:xfrm>
              <a:off x="2019984" y="2197502"/>
              <a:ext cx="250686" cy="389734"/>
            </a:xfrm>
            <a:custGeom>
              <a:avLst/>
              <a:gdLst/>
              <a:ahLst/>
              <a:cxnLst/>
              <a:rect l="l" t="t" r="r" b="b"/>
              <a:pathLst>
                <a:path w="6905" h="10735" extrusionOk="0">
                  <a:moveTo>
                    <a:pt x="4708" y="629"/>
                  </a:moveTo>
                  <a:cubicBezTo>
                    <a:pt x="4875" y="629"/>
                    <a:pt x="5022" y="775"/>
                    <a:pt x="5022" y="942"/>
                  </a:cubicBezTo>
                  <a:lnTo>
                    <a:pt x="5022" y="2407"/>
                  </a:lnTo>
                  <a:lnTo>
                    <a:pt x="6277" y="3035"/>
                  </a:lnTo>
                  <a:lnTo>
                    <a:pt x="6277" y="5671"/>
                  </a:lnTo>
                  <a:lnTo>
                    <a:pt x="5649" y="5671"/>
                  </a:lnTo>
                  <a:lnTo>
                    <a:pt x="5649" y="3767"/>
                  </a:lnTo>
                  <a:lnTo>
                    <a:pt x="1235" y="3767"/>
                  </a:lnTo>
                  <a:lnTo>
                    <a:pt x="1235" y="5671"/>
                  </a:lnTo>
                  <a:lnTo>
                    <a:pt x="607" y="5671"/>
                  </a:lnTo>
                  <a:lnTo>
                    <a:pt x="607" y="3035"/>
                  </a:lnTo>
                  <a:lnTo>
                    <a:pt x="1883" y="2407"/>
                  </a:lnTo>
                  <a:lnTo>
                    <a:pt x="1883" y="942"/>
                  </a:lnTo>
                  <a:cubicBezTo>
                    <a:pt x="1883" y="775"/>
                    <a:pt x="2009" y="629"/>
                    <a:pt x="2197" y="629"/>
                  </a:cubicBezTo>
                  <a:cubicBezTo>
                    <a:pt x="2364" y="629"/>
                    <a:pt x="2511" y="775"/>
                    <a:pt x="2511" y="942"/>
                  </a:cubicBezTo>
                  <a:lnTo>
                    <a:pt x="2511" y="2512"/>
                  </a:lnTo>
                  <a:lnTo>
                    <a:pt x="4394" y="2512"/>
                  </a:lnTo>
                  <a:lnTo>
                    <a:pt x="4394" y="942"/>
                  </a:lnTo>
                  <a:cubicBezTo>
                    <a:pt x="4394" y="775"/>
                    <a:pt x="4520" y="629"/>
                    <a:pt x="4708" y="629"/>
                  </a:cubicBezTo>
                  <a:close/>
                  <a:moveTo>
                    <a:pt x="5022" y="4395"/>
                  </a:moveTo>
                  <a:lnTo>
                    <a:pt x="5022" y="8852"/>
                  </a:lnTo>
                  <a:lnTo>
                    <a:pt x="1883" y="8852"/>
                  </a:lnTo>
                  <a:lnTo>
                    <a:pt x="1883" y="4395"/>
                  </a:lnTo>
                  <a:close/>
                  <a:moveTo>
                    <a:pt x="6277" y="6299"/>
                  </a:moveTo>
                  <a:lnTo>
                    <a:pt x="6277" y="9165"/>
                  </a:lnTo>
                  <a:cubicBezTo>
                    <a:pt x="6277" y="9689"/>
                    <a:pt x="5859" y="10107"/>
                    <a:pt x="5336" y="10107"/>
                  </a:cubicBezTo>
                  <a:lnTo>
                    <a:pt x="1548" y="10107"/>
                  </a:lnTo>
                  <a:cubicBezTo>
                    <a:pt x="1025" y="10107"/>
                    <a:pt x="607" y="9689"/>
                    <a:pt x="607" y="9165"/>
                  </a:cubicBezTo>
                  <a:lnTo>
                    <a:pt x="607" y="6299"/>
                  </a:lnTo>
                  <a:lnTo>
                    <a:pt x="1235" y="6299"/>
                  </a:lnTo>
                  <a:lnTo>
                    <a:pt x="1235" y="9479"/>
                  </a:lnTo>
                  <a:lnTo>
                    <a:pt x="5649" y="9479"/>
                  </a:lnTo>
                  <a:lnTo>
                    <a:pt x="5649" y="6299"/>
                  </a:lnTo>
                  <a:close/>
                  <a:moveTo>
                    <a:pt x="2197" y="1"/>
                  </a:moveTo>
                  <a:cubicBezTo>
                    <a:pt x="1674" y="1"/>
                    <a:pt x="1256" y="440"/>
                    <a:pt x="1256" y="942"/>
                  </a:cubicBezTo>
                  <a:lnTo>
                    <a:pt x="1256" y="2010"/>
                  </a:lnTo>
                  <a:lnTo>
                    <a:pt x="0" y="2637"/>
                  </a:lnTo>
                  <a:lnTo>
                    <a:pt x="0" y="9165"/>
                  </a:lnTo>
                  <a:cubicBezTo>
                    <a:pt x="0" y="10023"/>
                    <a:pt x="691" y="10735"/>
                    <a:pt x="1569" y="10735"/>
                  </a:cubicBezTo>
                  <a:lnTo>
                    <a:pt x="5336" y="10735"/>
                  </a:lnTo>
                  <a:cubicBezTo>
                    <a:pt x="6194" y="10735"/>
                    <a:pt x="6905" y="10023"/>
                    <a:pt x="6905" y="9165"/>
                  </a:cubicBezTo>
                  <a:lnTo>
                    <a:pt x="6905" y="2637"/>
                  </a:lnTo>
                  <a:lnTo>
                    <a:pt x="5649" y="2010"/>
                  </a:lnTo>
                  <a:lnTo>
                    <a:pt x="5649" y="942"/>
                  </a:lnTo>
                  <a:cubicBezTo>
                    <a:pt x="5649" y="419"/>
                    <a:pt x="5210" y="1"/>
                    <a:pt x="4708" y="1"/>
                  </a:cubicBezTo>
                  <a:cubicBezTo>
                    <a:pt x="4185" y="1"/>
                    <a:pt x="3766" y="440"/>
                    <a:pt x="3766" y="942"/>
                  </a:cubicBezTo>
                  <a:lnTo>
                    <a:pt x="3766" y="1884"/>
                  </a:lnTo>
                  <a:lnTo>
                    <a:pt x="3139" y="1884"/>
                  </a:lnTo>
                  <a:lnTo>
                    <a:pt x="3139" y="942"/>
                  </a:lnTo>
                  <a:cubicBezTo>
                    <a:pt x="3139" y="419"/>
                    <a:pt x="2699" y="1"/>
                    <a:pt x="21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59"/>
            <p:cNvSpPr/>
            <p:nvPr/>
          </p:nvSpPr>
          <p:spPr>
            <a:xfrm>
              <a:off x="2111112" y="2380593"/>
              <a:ext cx="68435" cy="68399"/>
            </a:xfrm>
            <a:custGeom>
              <a:avLst/>
              <a:gdLst/>
              <a:ahLst/>
              <a:cxnLst/>
              <a:rect l="l" t="t" r="r" b="b"/>
              <a:pathLst>
                <a:path w="1885" h="1884" extrusionOk="0">
                  <a:moveTo>
                    <a:pt x="629" y="1"/>
                  </a:moveTo>
                  <a:lnTo>
                    <a:pt x="629" y="628"/>
                  </a:lnTo>
                  <a:lnTo>
                    <a:pt x="1" y="628"/>
                  </a:lnTo>
                  <a:lnTo>
                    <a:pt x="1" y="1256"/>
                  </a:lnTo>
                  <a:lnTo>
                    <a:pt x="629" y="1256"/>
                  </a:lnTo>
                  <a:lnTo>
                    <a:pt x="629" y="1884"/>
                  </a:lnTo>
                  <a:lnTo>
                    <a:pt x="1256" y="1884"/>
                  </a:lnTo>
                  <a:lnTo>
                    <a:pt x="1256" y="1256"/>
                  </a:lnTo>
                  <a:lnTo>
                    <a:pt x="1884" y="1256"/>
                  </a:lnTo>
                  <a:lnTo>
                    <a:pt x="1884" y="628"/>
                  </a:lnTo>
                  <a:lnTo>
                    <a:pt x="1256" y="628"/>
                  </a:lnTo>
                  <a:lnTo>
                    <a:pt x="12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59"/>
            <p:cNvSpPr/>
            <p:nvPr/>
          </p:nvSpPr>
          <p:spPr>
            <a:xfrm>
              <a:off x="2111112" y="2473282"/>
              <a:ext cx="68435" cy="22800"/>
            </a:xfrm>
            <a:custGeom>
              <a:avLst/>
              <a:gdLst/>
              <a:ahLst/>
              <a:cxnLst/>
              <a:rect l="l" t="t" r="r" b="b"/>
              <a:pathLst>
                <a:path w="1885" h="628" extrusionOk="0">
                  <a:moveTo>
                    <a:pt x="1" y="0"/>
                  </a:moveTo>
                  <a:lnTo>
                    <a:pt x="1" y="628"/>
                  </a:lnTo>
                  <a:lnTo>
                    <a:pt x="1884" y="628"/>
                  </a:lnTo>
                  <a:lnTo>
                    <a:pt x="188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93" name="Google Shape;1293;p59"/>
          <p:cNvGrpSpPr/>
          <p:nvPr/>
        </p:nvGrpSpPr>
        <p:grpSpPr>
          <a:xfrm>
            <a:off x="1871034" y="2238463"/>
            <a:ext cx="433749" cy="430639"/>
            <a:chOff x="2572534" y="2207377"/>
            <a:chExt cx="433749" cy="430639"/>
          </a:xfrm>
        </p:grpSpPr>
        <p:sp>
          <p:nvSpPr>
            <p:cNvPr id="1294" name="Google Shape;1294;p59"/>
            <p:cNvSpPr/>
            <p:nvPr/>
          </p:nvSpPr>
          <p:spPr>
            <a:xfrm>
              <a:off x="2572534" y="2408516"/>
              <a:ext cx="369000" cy="229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59"/>
            <p:cNvSpPr/>
            <p:nvPr/>
          </p:nvSpPr>
          <p:spPr>
            <a:xfrm>
              <a:off x="2746201" y="2408825"/>
              <a:ext cx="126778" cy="127601"/>
            </a:xfrm>
            <a:custGeom>
              <a:avLst/>
              <a:gdLst/>
              <a:ahLst/>
              <a:cxnLst/>
              <a:rect l="l" t="t" r="r" b="b"/>
              <a:pathLst>
                <a:path w="3140" h="3160" extrusionOk="0">
                  <a:moveTo>
                    <a:pt x="1256" y="0"/>
                  </a:moveTo>
                  <a:lnTo>
                    <a:pt x="1256" y="1255"/>
                  </a:lnTo>
                  <a:lnTo>
                    <a:pt x="1" y="1255"/>
                  </a:lnTo>
                  <a:lnTo>
                    <a:pt x="1" y="1883"/>
                  </a:lnTo>
                  <a:lnTo>
                    <a:pt x="1256" y="1883"/>
                  </a:lnTo>
                  <a:lnTo>
                    <a:pt x="1256" y="3159"/>
                  </a:lnTo>
                  <a:lnTo>
                    <a:pt x="1884" y="3159"/>
                  </a:lnTo>
                  <a:lnTo>
                    <a:pt x="1884" y="1883"/>
                  </a:lnTo>
                  <a:lnTo>
                    <a:pt x="3139" y="1883"/>
                  </a:lnTo>
                  <a:lnTo>
                    <a:pt x="3139" y="1255"/>
                  </a:lnTo>
                  <a:lnTo>
                    <a:pt x="1884" y="1255"/>
                  </a:lnTo>
                  <a:lnTo>
                    <a:pt x="188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59"/>
            <p:cNvSpPr/>
            <p:nvPr/>
          </p:nvSpPr>
          <p:spPr>
            <a:xfrm>
              <a:off x="2683201" y="2345600"/>
              <a:ext cx="29649" cy="45599"/>
            </a:xfrm>
            <a:custGeom>
              <a:avLst/>
              <a:gdLst/>
              <a:ahLst/>
              <a:cxnLst/>
              <a:rect l="l" t="t" r="r" b="b"/>
              <a:pathLst>
                <a:path w="629" h="1256" extrusionOk="0">
                  <a:moveTo>
                    <a:pt x="1" y="0"/>
                  </a:moveTo>
                  <a:lnTo>
                    <a:pt x="1" y="942"/>
                  </a:lnTo>
                  <a:cubicBezTo>
                    <a:pt x="1" y="1130"/>
                    <a:pt x="147" y="1256"/>
                    <a:pt x="314" y="1256"/>
                  </a:cubicBezTo>
                  <a:cubicBezTo>
                    <a:pt x="482" y="1256"/>
                    <a:pt x="628" y="1130"/>
                    <a:pt x="628" y="942"/>
                  </a:cubicBezTo>
                  <a:lnTo>
                    <a:pt x="62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59"/>
            <p:cNvSpPr/>
            <p:nvPr/>
          </p:nvSpPr>
          <p:spPr>
            <a:xfrm>
              <a:off x="2911853" y="2345600"/>
              <a:ext cx="32675" cy="45599"/>
            </a:xfrm>
            <a:custGeom>
              <a:avLst/>
              <a:gdLst/>
              <a:ahLst/>
              <a:cxnLst/>
              <a:rect l="l" t="t" r="r" b="b"/>
              <a:pathLst>
                <a:path w="629" h="1256" extrusionOk="0">
                  <a:moveTo>
                    <a:pt x="1" y="0"/>
                  </a:moveTo>
                  <a:lnTo>
                    <a:pt x="1" y="942"/>
                  </a:lnTo>
                  <a:cubicBezTo>
                    <a:pt x="1" y="1130"/>
                    <a:pt x="126" y="1256"/>
                    <a:pt x="314" y="1256"/>
                  </a:cubicBezTo>
                  <a:cubicBezTo>
                    <a:pt x="482" y="1256"/>
                    <a:pt x="628" y="1130"/>
                    <a:pt x="628" y="942"/>
                  </a:cubicBezTo>
                  <a:lnTo>
                    <a:pt x="62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59"/>
            <p:cNvSpPr/>
            <p:nvPr/>
          </p:nvSpPr>
          <p:spPr>
            <a:xfrm>
              <a:off x="2616549" y="2207377"/>
              <a:ext cx="389734" cy="388972"/>
            </a:xfrm>
            <a:custGeom>
              <a:avLst/>
              <a:gdLst/>
              <a:ahLst/>
              <a:cxnLst/>
              <a:rect l="l" t="t" r="r" b="b"/>
              <a:pathLst>
                <a:path w="10735" h="10714" extrusionOk="0">
                  <a:moveTo>
                    <a:pt x="6926" y="629"/>
                  </a:moveTo>
                  <a:lnTo>
                    <a:pt x="6926" y="1905"/>
                  </a:lnTo>
                  <a:lnTo>
                    <a:pt x="3788" y="1905"/>
                  </a:lnTo>
                  <a:lnTo>
                    <a:pt x="3788" y="629"/>
                  </a:lnTo>
                  <a:close/>
                  <a:moveTo>
                    <a:pt x="10086" y="2533"/>
                  </a:moveTo>
                  <a:lnTo>
                    <a:pt x="10086" y="3788"/>
                  </a:lnTo>
                  <a:lnTo>
                    <a:pt x="9437" y="3788"/>
                  </a:lnTo>
                  <a:lnTo>
                    <a:pt x="9437" y="3160"/>
                  </a:lnTo>
                  <a:lnTo>
                    <a:pt x="7554" y="3160"/>
                  </a:lnTo>
                  <a:lnTo>
                    <a:pt x="7554" y="3788"/>
                  </a:lnTo>
                  <a:lnTo>
                    <a:pt x="3160" y="3788"/>
                  </a:lnTo>
                  <a:lnTo>
                    <a:pt x="3160" y="3160"/>
                  </a:lnTo>
                  <a:lnTo>
                    <a:pt x="1277" y="3160"/>
                  </a:lnTo>
                  <a:lnTo>
                    <a:pt x="1277" y="3788"/>
                  </a:lnTo>
                  <a:lnTo>
                    <a:pt x="628" y="3788"/>
                  </a:lnTo>
                  <a:lnTo>
                    <a:pt x="628" y="2533"/>
                  </a:lnTo>
                  <a:close/>
                  <a:moveTo>
                    <a:pt x="2532" y="3788"/>
                  </a:moveTo>
                  <a:lnTo>
                    <a:pt x="2532" y="4730"/>
                  </a:lnTo>
                  <a:cubicBezTo>
                    <a:pt x="2532" y="4897"/>
                    <a:pt x="2386" y="5044"/>
                    <a:pt x="2218" y="5044"/>
                  </a:cubicBezTo>
                  <a:cubicBezTo>
                    <a:pt x="2051" y="5044"/>
                    <a:pt x="1905" y="4897"/>
                    <a:pt x="1905" y="4730"/>
                  </a:cubicBezTo>
                  <a:lnTo>
                    <a:pt x="1905" y="3788"/>
                  </a:lnTo>
                  <a:close/>
                  <a:moveTo>
                    <a:pt x="8830" y="3788"/>
                  </a:moveTo>
                  <a:lnTo>
                    <a:pt x="8830" y="4730"/>
                  </a:lnTo>
                  <a:cubicBezTo>
                    <a:pt x="8830" y="4897"/>
                    <a:pt x="8684" y="5044"/>
                    <a:pt x="8516" y="5044"/>
                  </a:cubicBezTo>
                  <a:cubicBezTo>
                    <a:pt x="8328" y="5044"/>
                    <a:pt x="8203" y="4897"/>
                    <a:pt x="8203" y="4730"/>
                  </a:cubicBezTo>
                  <a:lnTo>
                    <a:pt x="8203" y="3788"/>
                  </a:lnTo>
                  <a:close/>
                  <a:moveTo>
                    <a:pt x="10086" y="4416"/>
                  </a:moveTo>
                  <a:lnTo>
                    <a:pt x="10086" y="10086"/>
                  </a:lnTo>
                  <a:lnTo>
                    <a:pt x="628" y="10086"/>
                  </a:lnTo>
                  <a:lnTo>
                    <a:pt x="628" y="4416"/>
                  </a:lnTo>
                  <a:lnTo>
                    <a:pt x="1277" y="4416"/>
                  </a:lnTo>
                  <a:lnTo>
                    <a:pt x="1277" y="4730"/>
                  </a:lnTo>
                  <a:cubicBezTo>
                    <a:pt x="1277" y="5253"/>
                    <a:pt x="1695" y="5671"/>
                    <a:pt x="2218" y="5671"/>
                  </a:cubicBezTo>
                  <a:cubicBezTo>
                    <a:pt x="2742" y="5671"/>
                    <a:pt x="3160" y="5253"/>
                    <a:pt x="3160" y="4730"/>
                  </a:cubicBezTo>
                  <a:lnTo>
                    <a:pt x="3160" y="4416"/>
                  </a:lnTo>
                  <a:lnTo>
                    <a:pt x="7554" y="4416"/>
                  </a:lnTo>
                  <a:lnTo>
                    <a:pt x="7554" y="4730"/>
                  </a:lnTo>
                  <a:cubicBezTo>
                    <a:pt x="7554" y="5253"/>
                    <a:pt x="7993" y="5671"/>
                    <a:pt x="8496" y="5671"/>
                  </a:cubicBezTo>
                  <a:cubicBezTo>
                    <a:pt x="9019" y="5671"/>
                    <a:pt x="9437" y="5253"/>
                    <a:pt x="9437" y="4730"/>
                  </a:cubicBezTo>
                  <a:lnTo>
                    <a:pt x="9437" y="4416"/>
                  </a:lnTo>
                  <a:close/>
                  <a:moveTo>
                    <a:pt x="3160" y="1"/>
                  </a:moveTo>
                  <a:lnTo>
                    <a:pt x="3160" y="1905"/>
                  </a:lnTo>
                  <a:lnTo>
                    <a:pt x="1" y="1905"/>
                  </a:lnTo>
                  <a:lnTo>
                    <a:pt x="1" y="10714"/>
                  </a:lnTo>
                  <a:lnTo>
                    <a:pt x="10734" y="10714"/>
                  </a:lnTo>
                  <a:lnTo>
                    <a:pt x="10734" y="1905"/>
                  </a:lnTo>
                  <a:lnTo>
                    <a:pt x="7554" y="1905"/>
                  </a:lnTo>
                  <a:lnTo>
                    <a:pt x="755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59"/>
            <p:cNvSpPr/>
            <p:nvPr/>
          </p:nvSpPr>
          <p:spPr>
            <a:xfrm>
              <a:off x="2731276" y="2390468"/>
              <a:ext cx="160287" cy="159560"/>
            </a:xfrm>
            <a:custGeom>
              <a:avLst/>
              <a:gdLst/>
              <a:ahLst/>
              <a:cxnLst/>
              <a:rect l="l" t="t" r="r" b="b"/>
              <a:pathLst>
                <a:path w="4415" h="4395" extrusionOk="0">
                  <a:moveTo>
                    <a:pt x="2511" y="628"/>
                  </a:moveTo>
                  <a:lnTo>
                    <a:pt x="2511" y="1884"/>
                  </a:lnTo>
                  <a:lnTo>
                    <a:pt x="3766" y="1884"/>
                  </a:lnTo>
                  <a:lnTo>
                    <a:pt x="3766" y="2511"/>
                  </a:lnTo>
                  <a:lnTo>
                    <a:pt x="2511" y="2511"/>
                  </a:lnTo>
                  <a:lnTo>
                    <a:pt x="2511" y="3767"/>
                  </a:lnTo>
                  <a:lnTo>
                    <a:pt x="1883" y="3767"/>
                  </a:lnTo>
                  <a:lnTo>
                    <a:pt x="1883" y="2511"/>
                  </a:lnTo>
                  <a:lnTo>
                    <a:pt x="628" y="2511"/>
                  </a:lnTo>
                  <a:lnTo>
                    <a:pt x="628" y="1884"/>
                  </a:lnTo>
                  <a:lnTo>
                    <a:pt x="1883" y="1884"/>
                  </a:lnTo>
                  <a:lnTo>
                    <a:pt x="1883" y="628"/>
                  </a:lnTo>
                  <a:close/>
                  <a:moveTo>
                    <a:pt x="1255" y="1"/>
                  </a:moveTo>
                  <a:lnTo>
                    <a:pt x="1255" y="1256"/>
                  </a:lnTo>
                  <a:lnTo>
                    <a:pt x="0" y="1256"/>
                  </a:lnTo>
                  <a:lnTo>
                    <a:pt x="0" y="3139"/>
                  </a:lnTo>
                  <a:lnTo>
                    <a:pt x="1255" y="3139"/>
                  </a:lnTo>
                  <a:lnTo>
                    <a:pt x="1255" y="4394"/>
                  </a:lnTo>
                  <a:lnTo>
                    <a:pt x="3139" y="4394"/>
                  </a:lnTo>
                  <a:lnTo>
                    <a:pt x="3139" y="3139"/>
                  </a:lnTo>
                  <a:lnTo>
                    <a:pt x="4415" y="3139"/>
                  </a:lnTo>
                  <a:lnTo>
                    <a:pt x="4415" y="1256"/>
                  </a:lnTo>
                  <a:lnTo>
                    <a:pt x="3139" y="1256"/>
                  </a:lnTo>
                  <a:lnTo>
                    <a:pt x="313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0" name="Google Shape;1300;p59"/>
          <p:cNvGrpSpPr/>
          <p:nvPr/>
        </p:nvGrpSpPr>
        <p:grpSpPr>
          <a:xfrm>
            <a:off x="6949248" y="2782976"/>
            <a:ext cx="330282" cy="435510"/>
            <a:chOff x="6903455" y="2782464"/>
            <a:chExt cx="330282" cy="435510"/>
          </a:xfrm>
        </p:grpSpPr>
        <p:sp>
          <p:nvSpPr>
            <p:cNvPr id="1301" name="Google Shape;1301;p59"/>
            <p:cNvSpPr/>
            <p:nvPr/>
          </p:nvSpPr>
          <p:spPr>
            <a:xfrm>
              <a:off x="6903455" y="2829038"/>
              <a:ext cx="297048" cy="388935"/>
            </a:xfrm>
            <a:custGeom>
              <a:avLst/>
              <a:gdLst/>
              <a:ahLst/>
              <a:cxnLst/>
              <a:rect l="l" t="t" r="r" b="b"/>
              <a:pathLst>
                <a:path w="8182" h="10713" extrusionOk="0">
                  <a:moveTo>
                    <a:pt x="4101" y="0"/>
                  </a:moveTo>
                  <a:lnTo>
                    <a:pt x="1067" y="3871"/>
                  </a:lnTo>
                  <a:cubicBezTo>
                    <a:pt x="356" y="4645"/>
                    <a:pt x="0" y="5608"/>
                    <a:pt x="0" y="6612"/>
                  </a:cubicBezTo>
                  <a:cubicBezTo>
                    <a:pt x="0" y="8872"/>
                    <a:pt x="1841" y="10713"/>
                    <a:pt x="4101" y="10713"/>
                  </a:cubicBezTo>
                  <a:cubicBezTo>
                    <a:pt x="6340" y="10713"/>
                    <a:pt x="8181" y="8872"/>
                    <a:pt x="8181" y="6612"/>
                  </a:cubicBezTo>
                  <a:cubicBezTo>
                    <a:pt x="8181" y="5628"/>
                    <a:pt x="7826" y="4645"/>
                    <a:pt x="7114" y="3871"/>
                  </a:cubicBezTo>
                  <a:lnTo>
                    <a:pt x="4101" y="0"/>
                  </a:lnTo>
                  <a:close/>
                </a:path>
              </a:pathLst>
            </a:custGeom>
            <a:solidFill>
              <a:srgbClr val="B2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59"/>
            <p:cNvSpPr/>
            <p:nvPr/>
          </p:nvSpPr>
          <p:spPr>
            <a:xfrm>
              <a:off x="7001691" y="2936873"/>
              <a:ext cx="175500" cy="175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59"/>
            <p:cNvSpPr/>
            <p:nvPr/>
          </p:nvSpPr>
          <p:spPr>
            <a:xfrm>
              <a:off x="6936690" y="2782464"/>
              <a:ext cx="297048" cy="389698"/>
            </a:xfrm>
            <a:custGeom>
              <a:avLst/>
              <a:gdLst/>
              <a:ahLst/>
              <a:cxnLst/>
              <a:rect l="l" t="t" r="r" b="b"/>
              <a:pathLst>
                <a:path w="8182" h="10734" extrusionOk="0">
                  <a:moveTo>
                    <a:pt x="4081" y="1025"/>
                  </a:moveTo>
                  <a:cubicBezTo>
                    <a:pt x="6780" y="4478"/>
                    <a:pt x="6613" y="4269"/>
                    <a:pt x="6634" y="4289"/>
                  </a:cubicBezTo>
                  <a:cubicBezTo>
                    <a:pt x="6759" y="4415"/>
                    <a:pt x="6843" y="4541"/>
                    <a:pt x="6926" y="4645"/>
                  </a:cubicBezTo>
                  <a:cubicBezTo>
                    <a:pt x="7324" y="5231"/>
                    <a:pt x="7554" y="5922"/>
                    <a:pt x="7554" y="6633"/>
                  </a:cubicBezTo>
                  <a:cubicBezTo>
                    <a:pt x="7554" y="8537"/>
                    <a:pt x="5985" y="10106"/>
                    <a:pt x="4081" y="10106"/>
                  </a:cubicBezTo>
                  <a:cubicBezTo>
                    <a:pt x="2177" y="10106"/>
                    <a:pt x="628" y="8537"/>
                    <a:pt x="628" y="6633"/>
                  </a:cubicBezTo>
                  <a:cubicBezTo>
                    <a:pt x="628" y="5775"/>
                    <a:pt x="942" y="4959"/>
                    <a:pt x="1549" y="4289"/>
                  </a:cubicBezTo>
                  <a:lnTo>
                    <a:pt x="4081" y="1025"/>
                  </a:lnTo>
                  <a:close/>
                  <a:moveTo>
                    <a:pt x="4081" y="0"/>
                  </a:moveTo>
                  <a:lnTo>
                    <a:pt x="1068" y="3871"/>
                  </a:lnTo>
                  <a:cubicBezTo>
                    <a:pt x="356" y="4666"/>
                    <a:pt x="1" y="5629"/>
                    <a:pt x="1" y="6633"/>
                  </a:cubicBezTo>
                  <a:cubicBezTo>
                    <a:pt x="1" y="8893"/>
                    <a:pt x="1842" y="10734"/>
                    <a:pt x="4081" y="10734"/>
                  </a:cubicBezTo>
                  <a:cubicBezTo>
                    <a:pt x="6341" y="10734"/>
                    <a:pt x="8182" y="8893"/>
                    <a:pt x="8182" y="6633"/>
                  </a:cubicBezTo>
                  <a:cubicBezTo>
                    <a:pt x="8182" y="5649"/>
                    <a:pt x="7826" y="4666"/>
                    <a:pt x="7115" y="3871"/>
                  </a:cubicBezTo>
                  <a:lnTo>
                    <a:pt x="40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59"/>
            <p:cNvSpPr/>
            <p:nvPr/>
          </p:nvSpPr>
          <p:spPr>
            <a:xfrm>
              <a:off x="6982290" y="2919955"/>
              <a:ext cx="205123" cy="205886"/>
            </a:xfrm>
            <a:custGeom>
              <a:avLst/>
              <a:gdLst/>
              <a:ahLst/>
              <a:cxnLst/>
              <a:rect l="l" t="t" r="r" b="b"/>
              <a:pathLst>
                <a:path w="5650" h="5671" extrusionOk="0">
                  <a:moveTo>
                    <a:pt x="2825" y="649"/>
                  </a:moveTo>
                  <a:cubicBezTo>
                    <a:pt x="4038" y="649"/>
                    <a:pt x="5022" y="1632"/>
                    <a:pt x="5022" y="2846"/>
                  </a:cubicBezTo>
                  <a:cubicBezTo>
                    <a:pt x="5043" y="4059"/>
                    <a:pt x="4038" y="5043"/>
                    <a:pt x="2825" y="5043"/>
                  </a:cubicBezTo>
                  <a:cubicBezTo>
                    <a:pt x="1611" y="5043"/>
                    <a:pt x="628" y="4059"/>
                    <a:pt x="628" y="2846"/>
                  </a:cubicBezTo>
                  <a:cubicBezTo>
                    <a:pt x="628" y="1632"/>
                    <a:pt x="1611" y="649"/>
                    <a:pt x="2825" y="649"/>
                  </a:cubicBezTo>
                  <a:close/>
                  <a:moveTo>
                    <a:pt x="2825" y="0"/>
                  </a:moveTo>
                  <a:cubicBezTo>
                    <a:pt x="1277" y="0"/>
                    <a:pt x="0" y="1277"/>
                    <a:pt x="0" y="2846"/>
                  </a:cubicBezTo>
                  <a:cubicBezTo>
                    <a:pt x="0" y="4394"/>
                    <a:pt x="1277" y="5671"/>
                    <a:pt x="2825" y="5671"/>
                  </a:cubicBezTo>
                  <a:cubicBezTo>
                    <a:pt x="4394" y="5671"/>
                    <a:pt x="5650" y="4394"/>
                    <a:pt x="5650" y="2846"/>
                  </a:cubicBezTo>
                  <a:cubicBezTo>
                    <a:pt x="5650" y="1277"/>
                    <a:pt x="4394" y="0"/>
                    <a:pt x="28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59"/>
            <p:cNvSpPr/>
            <p:nvPr/>
          </p:nvSpPr>
          <p:spPr>
            <a:xfrm>
              <a:off x="7031666" y="2992132"/>
              <a:ext cx="107136" cy="81287"/>
            </a:xfrm>
            <a:custGeom>
              <a:avLst/>
              <a:gdLst/>
              <a:ahLst/>
              <a:cxnLst/>
              <a:rect l="l" t="t" r="r" b="b"/>
              <a:pathLst>
                <a:path w="2951" h="2239" extrusionOk="0">
                  <a:moveTo>
                    <a:pt x="2511" y="0"/>
                  </a:moveTo>
                  <a:lnTo>
                    <a:pt x="1151" y="1339"/>
                  </a:lnTo>
                  <a:lnTo>
                    <a:pt x="440" y="628"/>
                  </a:lnTo>
                  <a:lnTo>
                    <a:pt x="0" y="1067"/>
                  </a:lnTo>
                  <a:lnTo>
                    <a:pt x="1151" y="2239"/>
                  </a:lnTo>
                  <a:lnTo>
                    <a:pt x="2950" y="439"/>
                  </a:lnTo>
                  <a:lnTo>
                    <a:pt x="251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6" name="Google Shape;1306;p59"/>
          <p:cNvGrpSpPr/>
          <p:nvPr/>
        </p:nvGrpSpPr>
        <p:grpSpPr>
          <a:xfrm>
            <a:off x="1876099" y="4016815"/>
            <a:ext cx="423618" cy="408511"/>
            <a:chOff x="5092545" y="2782464"/>
            <a:chExt cx="423618" cy="408511"/>
          </a:xfrm>
        </p:grpSpPr>
        <p:sp>
          <p:nvSpPr>
            <p:cNvPr id="1307" name="Google Shape;1307;p59"/>
            <p:cNvSpPr/>
            <p:nvPr/>
          </p:nvSpPr>
          <p:spPr>
            <a:xfrm>
              <a:off x="5395737" y="2998260"/>
              <a:ext cx="84900" cy="84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59"/>
            <p:cNvSpPr/>
            <p:nvPr/>
          </p:nvSpPr>
          <p:spPr>
            <a:xfrm>
              <a:off x="5092551" y="2807600"/>
              <a:ext cx="106500" cy="1065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59"/>
            <p:cNvSpPr/>
            <p:nvPr/>
          </p:nvSpPr>
          <p:spPr>
            <a:xfrm>
              <a:off x="5092545" y="3106076"/>
              <a:ext cx="84900" cy="84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59"/>
            <p:cNvSpPr/>
            <p:nvPr/>
          </p:nvSpPr>
          <p:spPr>
            <a:xfrm>
              <a:off x="5126466" y="2782464"/>
              <a:ext cx="389698" cy="389698"/>
            </a:xfrm>
            <a:custGeom>
              <a:avLst/>
              <a:gdLst/>
              <a:ahLst/>
              <a:cxnLst/>
              <a:rect l="l" t="t" r="r" b="b"/>
              <a:pathLst>
                <a:path w="10734" h="10734" extrusionOk="0">
                  <a:moveTo>
                    <a:pt x="1569" y="628"/>
                  </a:moveTo>
                  <a:cubicBezTo>
                    <a:pt x="2093" y="628"/>
                    <a:pt x="2511" y="1067"/>
                    <a:pt x="2511" y="1569"/>
                  </a:cubicBezTo>
                  <a:cubicBezTo>
                    <a:pt x="2511" y="2092"/>
                    <a:pt x="2093" y="2511"/>
                    <a:pt x="1569" y="2511"/>
                  </a:cubicBezTo>
                  <a:cubicBezTo>
                    <a:pt x="1067" y="2511"/>
                    <a:pt x="628" y="2092"/>
                    <a:pt x="628" y="1569"/>
                  </a:cubicBezTo>
                  <a:cubicBezTo>
                    <a:pt x="628" y="1046"/>
                    <a:pt x="1067" y="628"/>
                    <a:pt x="1569" y="628"/>
                  </a:cubicBezTo>
                  <a:close/>
                  <a:moveTo>
                    <a:pt x="9479" y="5691"/>
                  </a:moveTo>
                  <a:cubicBezTo>
                    <a:pt x="9813" y="5691"/>
                    <a:pt x="10106" y="5963"/>
                    <a:pt x="10106" y="6319"/>
                  </a:cubicBezTo>
                  <a:cubicBezTo>
                    <a:pt x="10106" y="6654"/>
                    <a:pt x="9813" y="6947"/>
                    <a:pt x="9479" y="6947"/>
                  </a:cubicBezTo>
                  <a:cubicBezTo>
                    <a:pt x="9123" y="6947"/>
                    <a:pt x="8851" y="6654"/>
                    <a:pt x="8851" y="6319"/>
                  </a:cubicBezTo>
                  <a:cubicBezTo>
                    <a:pt x="8851" y="5963"/>
                    <a:pt x="9123" y="5691"/>
                    <a:pt x="9479" y="5691"/>
                  </a:cubicBezTo>
                  <a:close/>
                  <a:moveTo>
                    <a:pt x="5064" y="4415"/>
                  </a:moveTo>
                  <a:cubicBezTo>
                    <a:pt x="6089" y="4415"/>
                    <a:pt x="6947" y="5273"/>
                    <a:pt x="6947" y="6319"/>
                  </a:cubicBezTo>
                  <a:cubicBezTo>
                    <a:pt x="6947" y="7344"/>
                    <a:pt x="6089" y="8202"/>
                    <a:pt x="5064" y="8202"/>
                  </a:cubicBezTo>
                  <a:cubicBezTo>
                    <a:pt x="4017" y="8202"/>
                    <a:pt x="3181" y="7344"/>
                    <a:pt x="3181" y="6319"/>
                  </a:cubicBezTo>
                  <a:cubicBezTo>
                    <a:pt x="3181" y="5273"/>
                    <a:pt x="4017" y="4415"/>
                    <a:pt x="5064" y="4415"/>
                  </a:cubicBezTo>
                  <a:close/>
                  <a:moveTo>
                    <a:pt x="1256" y="8851"/>
                  </a:moveTo>
                  <a:cubicBezTo>
                    <a:pt x="1611" y="8851"/>
                    <a:pt x="1883" y="9123"/>
                    <a:pt x="1883" y="9479"/>
                  </a:cubicBezTo>
                  <a:cubicBezTo>
                    <a:pt x="1904" y="9813"/>
                    <a:pt x="1611" y="10106"/>
                    <a:pt x="1256" y="10106"/>
                  </a:cubicBezTo>
                  <a:cubicBezTo>
                    <a:pt x="921" y="10106"/>
                    <a:pt x="628" y="9813"/>
                    <a:pt x="628" y="9479"/>
                  </a:cubicBezTo>
                  <a:cubicBezTo>
                    <a:pt x="628" y="9123"/>
                    <a:pt x="921" y="8851"/>
                    <a:pt x="1256" y="8851"/>
                  </a:cubicBezTo>
                  <a:close/>
                  <a:moveTo>
                    <a:pt x="1569" y="0"/>
                  </a:moveTo>
                  <a:cubicBezTo>
                    <a:pt x="712" y="0"/>
                    <a:pt x="0" y="712"/>
                    <a:pt x="0" y="1569"/>
                  </a:cubicBezTo>
                  <a:cubicBezTo>
                    <a:pt x="0" y="2448"/>
                    <a:pt x="712" y="3139"/>
                    <a:pt x="1569" y="3139"/>
                  </a:cubicBezTo>
                  <a:cubicBezTo>
                    <a:pt x="1821" y="3139"/>
                    <a:pt x="2030" y="3097"/>
                    <a:pt x="2239" y="3013"/>
                  </a:cubicBezTo>
                  <a:lnTo>
                    <a:pt x="3327" y="4478"/>
                  </a:lnTo>
                  <a:cubicBezTo>
                    <a:pt x="2846" y="4938"/>
                    <a:pt x="2532" y="5587"/>
                    <a:pt x="2532" y="6319"/>
                  </a:cubicBezTo>
                  <a:cubicBezTo>
                    <a:pt x="2532" y="6800"/>
                    <a:pt x="2678" y="7261"/>
                    <a:pt x="2929" y="7637"/>
                  </a:cubicBezTo>
                  <a:lnTo>
                    <a:pt x="1967" y="8432"/>
                  </a:lnTo>
                  <a:cubicBezTo>
                    <a:pt x="1758" y="8307"/>
                    <a:pt x="1528" y="8223"/>
                    <a:pt x="1256" y="8223"/>
                  </a:cubicBezTo>
                  <a:cubicBezTo>
                    <a:pt x="565" y="8223"/>
                    <a:pt x="0" y="8788"/>
                    <a:pt x="0" y="9479"/>
                  </a:cubicBezTo>
                  <a:cubicBezTo>
                    <a:pt x="0" y="10169"/>
                    <a:pt x="565" y="10734"/>
                    <a:pt x="1256" y="10734"/>
                  </a:cubicBezTo>
                  <a:cubicBezTo>
                    <a:pt x="1967" y="10734"/>
                    <a:pt x="2532" y="10169"/>
                    <a:pt x="2532" y="9479"/>
                  </a:cubicBezTo>
                  <a:cubicBezTo>
                    <a:pt x="2532" y="9269"/>
                    <a:pt x="2469" y="9081"/>
                    <a:pt x="2385" y="8914"/>
                  </a:cubicBezTo>
                  <a:lnTo>
                    <a:pt x="3327" y="8139"/>
                  </a:lnTo>
                  <a:cubicBezTo>
                    <a:pt x="3787" y="8558"/>
                    <a:pt x="4394" y="8830"/>
                    <a:pt x="5064" y="8830"/>
                  </a:cubicBezTo>
                  <a:cubicBezTo>
                    <a:pt x="6340" y="8830"/>
                    <a:pt x="7386" y="7867"/>
                    <a:pt x="7554" y="6633"/>
                  </a:cubicBezTo>
                  <a:lnTo>
                    <a:pt x="8265" y="6633"/>
                  </a:lnTo>
                  <a:cubicBezTo>
                    <a:pt x="8411" y="7177"/>
                    <a:pt x="8893" y="7574"/>
                    <a:pt x="9479" y="7574"/>
                  </a:cubicBezTo>
                  <a:cubicBezTo>
                    <a:pt x="10169" y="7574"/>
                    <a:pt x="10734" y="7010"/>
                    <a:pt x="10734" y="6319"/>
                  </a:cubicBezTo>
                  <a:cubicBezTo>
                    <a:pt x="10734" y="5608"/>
                    <a:pt x="10169" y="5064"/>
                    <a:pt x="9479" y="5064"/>
                  </a:cubicBezTo>
                  <a:cubicBezTo>
                    <a:pt x="8893" y="5064"/>
                    <a:pt x="8391" y="5461"/>
                    <a:pt x="8265" y="6005"/>
                  </a:cubicBezTo>
                  <a:lnTo>
                    <a:pt x="7554" y="6005"/>
                  </a:lnTo>
                  <a:cubicBezTo>
                    <a:pt x="7407" y="4750"/>
                    <a:pt x="6340" y="3787"/>
                    <a:pt x="5064" y="3787"/>
                  </a:cubicBezTo>
                  <a:cubicBezTo>
                    <a:pt x="4603" y="3787"/>
                    <a:pt x="4206" y="3913"/>
                    <a:pt x="3829" y="4122"/>
                  </a:cubicBezTo>
                  <a:lnTo>
                    <a:pt x="2741" y="2636"/>
                  </a:lnTo>
                  <a:cubicBezTo>
                    <a:pt x="2992" y="2344"/>
                    <a:pt x="3139" y="1988"/>
                    <a:pt x="3139" y="1569"/>
                  </a:cubicBezTo>
                  <a:cubicBezTo>
                    <a:pt x="3139" y="712"/>
                    <a:pt x="2448" y="0"/>
                    <a:pt x="15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11" name="Google Shape;1311;p59"/>
          <p:cNvGrpSpPr/>
          <p:nvPr/>
        </p:nvGrpSpPr>
        <p:grpSpPr>
          <a:xfrm>
            <a:off x="3340994" y="2804614"/>
            <a:ext cx="445737" cy="392234"/>
            <a:chOff x="6120019" y="3416767"/>
            <a:chExt cx="445737" cy="392234"/>
          </a:xfrm>
        </p:grpSpPr>
        <p:sp>
          <p:nvSpPr>
            <p:cNvPr id="1312" name="Google Shape;1312;p59"/>
            <p:cNvSpPr/>
            <p:nvPr/>
          </p:nvSpPr>
          <p:spPr>
            <a:xfrm>
              <a:off x="6120019" y="3462579"/>
              <a:ext cx="395797" cy="346422"/>
            </a:xfrm>
            <a:custGeom>
              <a:avLst/>
              <a:gdLst/>
              <a:ahLst/>
              <a:cxnLst/>
              <a:rect l="l" t="t" r="r" b="b"/>
              <a:pathLst>
                <a:path w="10902" h="9542" extrusionOk="0">
                  <a:moveTo>
                    <a:pt x="2909" y="0"/>
                  </a:moveTo>
                  <a:cubicBezTo>
                    <a:pt x="1382" y="21"/>
                    <a:pt x="168" y="1339"/>
                    <a:pt x="85" y="2909"/>
                  </a:cubicBezTo>
                  <a:cubicBezTo>
                    <a:pt x="1" y="4876"/>
                    <a:pt x="1549" y="6215"/>
                    <a:pt x="3893" y="8202"/>
                  </a:cubicBezTo>
                  <a:cubicBezTo>
                    <a:pt x="4332" y="8579"/>
                    <a:pt x="4771" y="8956"/>
                    <a:pt x="5232" y="9353"/>
                  </a:cubicBezTo>
                  <a:lnTo>
                    <a:pt x="5441" y="9541"/>
                  </a:lnTo>
                  <a:lnTo>
                    <a:pt x="5650" y="9353"/>
                  </a:lnTo>
                  <a:cubicBezTo>
                    <a:pt x="6131" y="8935"/>
                    <a:pt x="6571" y="8579"/>
                    <a:pt x="6989" y="8202"/>
                  </a:cubicBezTo>
                  <a:cubicBezTo>
                    <a:pt x="9333" y="6215"/>
                    <a:pt x="10902" y="4876"/>
                    <a:pt x="10797" y="2909"/>
                  </a:cubicBezTo>
                  <a:cubicBezTo>
                    <a:pt x="10735" y="1339"/>
                    <a:pt x="9521" y="21"/>
                    <a:pt x="7973" y="0"/>
                  </a:cubicBezTo>
                  <a:cubicBezTo>
                    <a:pt x="7094" y="0"/>
                    <a:pt x="6320" y="419"/>
                    <a:pt x="5734" y="1235"/>
                  </a:cubicBezTo>
                  <a:cubicBezTo>
                    <a:pt x="5608" y="1402"/>
                    <a:pt x="5525" y="1549"/>
                    <a:pt x="5441" y="1716"/>
                  </a:cubicBezTo>
                  <a:cubicBezTo>
                    <a:pt x="5357" y="1549"/>
                    <a:pt x="5274" y="1402"/>
                    <a:pt x="5169" y="1235"/>
                  </a:cubicBezTo>
                  <a:cubicBezTo>
                    <a:pt x="4583" y="440"/>
                    <a:pt x="3830" y="0"/>
                    <a:pt x="2930" y="0"/>
                  </a:cubicBezTo>
                  <a:close/>
                </a:path>
              </a:pathLst>
            </a:custGeom>
            <a:solidFill>
              <a:srgbClr val="B2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59"/>
            <p:cNvSpPr/>
            <p:nvPr/>
          </p:nvSpPr>
          <p:spPr>
            <a:xfrm>
              <a:off x="6194809" y="3441293"/>
              <a:ext cx="344958" cy="165635"/>
            </a:xfrm>
            <a:custGeom>
              <a:avLst/>
              <a:gdLst/>
              <a:ahLst/>
              <a:cxnLst/>
              <a:rect l="l" t="t" r="r" b="b"/>
              <a:pathLst>
                <a:path w="9501" h="4562" extrusionOk="0">
                  <a:moveTo>
                    <a:pt x="2219" y="0"/>
                  </a:moveTo>
                  <a:cubicBezTo>
                    <a:pt x="1047" y="0"/>
                    <a:pt x="85" y="1025"/>
                    <a:pt x="22" y="2302"/>
                  </a:cubicBezTo>
                  <a:cubicBezTo>
                    <a:pt x="1" y="2804"/>
                    <a:pt x="106" y="3285"/>
                    <a:pt x="378" y="3766"/>
                  </a:cubicBezTo>
                  <a:lnTo>
                    <a:pt x="2010" y="3766"/>
                  </a:lnTo>
                  <a:lnTo>
                    <a:pt x="2847" y="1276"/>
                  </a:lnTo>
                  <a:lnTo>
                    <a:pt x="4165" y="4561"/>
                  </a:lnTo>
                  <a:lnTo>
                    <a:pt x="4562" y="3766"/>
                  </a:lnTo>
                  <a:lnTo>
                    <a:pt x="9145" y="3766"/>
                  </a:lnTo>
                  <a:cubicBezTo>
                    <a:pt x="9396" y="3264"/>
                    <a:pt x="9500" y="2804"/>
                    <a:pt x="9479" y="2302"/>
                  </a:cubicBezTo>
                  <a:cubicBezTo>
                    <a:pt x="9417" y="1004"/>
                    <a:pt x="8454" y="0"/>
                    <a:pt x="7282" y="0"/>
                  </a:cubicBezTo>
                  <a:lnTo>
                    <a:pt x="7261" y="0"/>
                  </a:lnTo>
                  <a:cubicBezTo>
                    <a:pt x="5608" y="0"/>
                    <a:pt x="5064" y="1946"/>
                    <a:pt x="5064" y="1967"/>
                  </a:cubicBezTo>
                  <a:lnTo>
                    <a:pt x="4751" y="3076"/>
                  </a:lnTo>
                  <a:lnTo>
                    <a:pt x="4458" y="1967"/>
                  </a:lnTo>
                  <a:cubicBezTo>
                    <a:pt x="4437" y="1967"/>
                    <a:pt x="4290" y="1444"/>
                    <a:pt x="3935" y="942"/>
                  </a:cubicBezTo>
                  <a:cubicBezTo>
                    <a:pt x="3495" y="314"/>
                    <a:pt x="2909" y="0"/>
                    <a:pt x="22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59"/>
            <p:cNvSpPr/>
            <p:nvPr/>
          </p:nvSpPr>
          <p:spPr>
            <a:xfrm>
              <a:off x="6169959" y="3416767"/>
              <a:ext cx="395797" cy="346422"/>
            </a:xfrm>
            <a:custGeom>
              <a:avLst/>
              <a:gdLst/>
              <a:ahLst/>
              <a:cxnLst/>
              <a:rect l="l" t="t" r="r" b="b"/>
              <a:pathLst>
                <a:path w="10902" h="9542" extrusionOk="0">
                  <a:moveTo>
                    <a:pt x="7972" y="628"/>
                  </a:moveTo>
                  <a:cubicBezTo>
                    <a:pt x="9144" y="649"/>
                    <a:pt x="10107" y="1653"/>
                    <a:pt x="10169" y="2930"/>
                  </a:cubicBezTo>
                  <a:cubicBezTo>
                    <a:pt x="10190" y="3432"/>
                    <a:pt x="10086" y="3913"/>
                    <a:pt x="9835" y="4394"/>
                  </a:cubicBezTo>
                  <a:lnTo>
                    <a:pt x="5252" y="4394"/>
                  </a:lnTo>
                  <a:lnTo>
                    <a:pt x="4834" y="5210"/>
                  </a:lnTo>
                  <a:lnTo>
                    <a:pt x="3516" y="1925"/>
                  </a:lnTo>
                  <a:lnTo>
                    <a:pt x="2700" y="4394"/>
                  </a:lnTo>
                  <a:lnTo>
                    <a:pt x="1047" y="4394"/>
                  </a:lnTo>
                  <a:cubicBezTo>
                    <a:pt x="796" y="3913"/>
                    <a:pt x="691" y="3453"/>
                    <a:pt x="712" y="2930"/>
                  </a:cubicBezTo>
                  <a:cubicBezTo>
                    <a:pt x="775" y="1653"/>
                    <a:pt x="1737" y="649"/>
                    <a:pt x="2909" y="628"/>
                  </a:cubicBezTo>
                  <a:lnTo>
                    <a:pt x="2930" y="628"/>
                  </a:lnTo>
                  <a:cubicBezTo>
                    <a:pt x="3599" y="628"/>
                    <a:pt x="4164" y="963"/>
                    <a:pt x="4625" y="1591"/>
                  </a:cubicBezTo>
                  <a:cubicBezTo>
                    <a:pt x="4980" y="2072"/>
                    <a:pt x="5127" y="2595"/>
                    <a:pt x="5127" y="2595"/>
                  </a:cubicBezTo>
                  <a:lnTo>
                    <a:pt x="5441" y="3704"/>
                  </a:lnTo>
                  <a:lnTo>
                    <a:pt x="5734" y="2595"/>
                  </a:lnTo>
                  <a:cubicBezTo>
                    <a:pt x="5734" y="2574"/>
                    <a:pt x="6298" y="628"/>
                    <a:pt x="7951" y="628"/>
                  </a:cubicBezTo>
                  <a:close/>
                  <a:moveTo>
                    <a:pt x="3578" y="3746"/>
                  </a:moveTo>
                  <a:lnTo>
                    <a:pt x="4771" y="6738"/>
                  </a:lnTo>
                  <a:lnTo>
                    <a:pt x="5629" y="5022"/>
                  </a:lnTo>
                  <a:lnTo>
                    <a:pt x="9416" y="5022"/>
                  </a:lnTo>
                  <a:cubicBezTo>
                    <a:pt x="8788" y="5838"/>
                    <a:pt x="7805" y="6675"/>
                    <a:pt x="6570" y="7721"/>
                  </a:cubicBezTo>
                  <a:cubicBezTo>
                    <a:pt x="6215" y="8035"/>
                    <a:pt x="5838" y="8349"/>
                    <a:pt x="5441" y="8705"/>
                  </a:cubicBezTo>
                  <a:cubicBezTo>
                    <a:pt x="5043" y="8349"/>
                    <a:pt x="4666" y="8035"/>
                    <a:pt x="4290" y="7721"/>
                  </a:cubicBezTo>
                  <a:cubicBezTo>
                    <a:pt x="3076" y="6675"/>
                    <a:pt x="2093" y="5838"/>
                    <a:pt x="1465" y="5022"/>
                  </a:cubicBezTo>
                  <a:lnTo>
                    <a:pt x="3160" y="5022"/>
                  </a:lnTo>
                  <a:lnTo>
                    <a:pt x="3578" y="3746"/>
                  </a:lnTo>
                  <a:close/>
                  <a:moveTo>
                    <a:pt x="2909" y="0"/>
                  </a:moveTo>
                  <a:cubicBezTo>
                    <a:pt x="1360" y="21"/>
                    <a:pt x="147" y="1339"/>
                    <a:pt x="84" y="2909"/>
                  </a:cubicBezTo>
                  <a:cubicBezTo>
                    <a:pt x="0" y="4876"/>
                    <a:pt x="1549" y="6194"/>
                    <a:pt x="3892" y="8202"/>
                  </a:cubicBezTo>
                  <a:cubicBezTo>
                    <a:pt x="4332" y="8558"/>
                    <a:pt x="4771" y="8935"/>
                    <a:pt x="5231" y="9353"/>
                  </a:cubicBezTo>
                  <a:lnTo>
                    <a:pt x="5441" y="9542"/>
                  </a:lnTo>
                  <a:lnTo>
                    <a:pt x="5650" y="9353"/>
                  </a:lnTo>
                  <a:cubicBezTo>
                    <a:pt x="6110" y="8935"/>
                    <a:pt x="6550" y="8558"/>
                    <a:pt x="6989" y="8202"/>
                  </a:cubicBezTo>
                  <a:cubicBezTo>
                    <a:pt x="9332" y="6194"/>
                    <a:pt x="10902" y="4876"/>
                    <a:pt x="10797" y="2909"/>
                  </a:cubicBezTo>
                  <a:cubicBezTo>
                    <a:pt x="10713" y="1339"/>
                    <a:pt x="9521" y="21"/>
                    <a:pt x="7972" y="0"/>
                  </a:cubicBezTo>
                  <a:cubicBezTo>
                    <a:pt x="7073" y="0"/>
                    <a:pt x="6298" y="419"/>
                    <a:pt x="5734" y="1235"/>
                  </a:cubicBezTo>
                  <a:cubicBezTo>
                    <a:pt x="5608" y="1381"/>
                    <a:pt x="5524" y="1549"/>
                    <a:pt x="5441" y="1695"/>
                  </a:cubicBezTo>
                  <a:cubicBezTo>
                    <a:pt x="5357" y="1549"/>
                    <a:pt x="5273" y="1381"/>
                    <a:pt x="5148" y="1235"/>
                  </a:cubicBezTo>
                  <a:cubicBezTo>
                    <a:pt x="4583" y="419"/>
                    <a:pt x="3809" y="0"/>
                    <a:pt x="29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15" name="Google Shape;1315;p59"/>
          <p:cNvGrpSpPr/>
          <p:nvPr/>
        </p:nvGrpSpPr>
        <p:grpSpPr>
          <a:xfrm>
            <a:off x="7592088" y="2258915"/>
            <a:ext cx="433521" cy="389734"/>
            <a:chOff x="7551769" y="1633850"/>
            <a:chExt cx="433521" cy="389734"/>
          </a:xfrm>
        </p:grpSpPr>
        <p:sp>
          <p:nvSpPr>
            <p:cNvPr id="1316" name="Google Shape;1316;p59"/>
            <p:cNvSpPr/>
            <p:nvPr/>
          </p:nvSpPr>
          <p:spPr>
            <a:xfrm>
              <a:off x="7551769" y="1680031"/>
              <a:ext cx="274200" cy="274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59"/>
            <p:cNvSpPr/>
            <p:nvPr/>
          </p:nvSpPr>
          <p:spPr>
            <a:xfrm>
              <a:off x="7681707" y="1702101"/>
              <a:ext cx="88656" cy="132902"/>
            </a:xfrm>
            <a:custGeom>
              <a:avLst/>
              <a:gdLst/>
              <a:ahLst/>
              <a:cxnLst/>
              <a:rect l="l" t="t" r="r" b="b"/>
              <a:pathLst>
                <a:path w="1884" h="2825" extrusionOk="0">
                  <a:moveTo>
                    <a:pt x="942" y="0"/>
                  </a:moveTo>
                  <a:lnTo>
                    <a:pt x="126" y="1423"/>
                  </a:lnTo>
                  <a:cubicBezTo>
                    <a:pt x="42" y="1570"/>
                    <a:pt x="0" y="1716"/>
                    <a:pt x="0" y="1883"/>
                  </a:cubicBezTo>
                  <a:cubicBezTo>
                    <a:pt x="0" y="2407"/>
                    <a:pt x="440" y="2825"/>
                    <a:pt x="942" y="2825"/>
                  </a:cubicBezTo>
                  <a:cubicBezTo>
                    <a:pt x="1465" y="2825"/>
                    <a:pt x="1884" y="2407"/>
                    <a:pt x="1884" y="1883"/>
                  </a:cubicBezTo>
                  <a:cubicBezTo>
                    <a:pt x="1884" y="1716"/>
                    <a:pt x="1842" y="1570"/>
                    <a:pt x="1758" y="1423"/>
                  </a:cubicBezTo>
                  <a:lnTo>
                    <a:pt x="94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59"/>
            <p:cNvSpPr/>
            <p:nvPr/>
          </p:nvSpPr>
          <p:spPr>
            <a:xfrm>
              <a:off x="7592542" y="1633850"/>
              <a:ext cx="392747" cy="389734"/>
            </a:xfrm>
            <a:custGeom>
              <a:avLst/>
              <a:gdLst/>
              <a:ahLst/>
              <a:cxnLst/>
              <a:rect l="l" t="t" r="r" b="b"/>
              <a:pathLst>
                <a:path w="10818" h="10735" extrusionOk="0">
                  <a:moveTo>
                    <a:pt x="3767" y="628"/>
                  </a:moveTo>
                  <a:cubicBezTo>
                    <a:pt x="5503" y="628"/>
                    <a:pt x="6905" y="2030"/>
                    <a:pt x="6905" y="3767"/>
                  </a:cubicBezTo>
                  <a:cubicBezTo>
                    <a:pt x="6926" y="5504"/>
                    <a:pt x="5503" y="6905"/>
                    <a:pt x="3767" y="6905"/>
                  </a:cubicBezTo>
                  <a:cubicBezTo>
                    <a:pt x="2051" y="6905"/>
                    <a:pt x="628" y="5504"/>
                    <a:pt x="628" y="3767"/>
                  </a:cubicBezTo>
                  <a:cubicBezTo>
                    <a:pt x="628" y="2030"/>
                    <a:pt x="2030" y="628"/>
                    <a:pt x="3767" y="628"/>
                  </a:cubicBezTo>
                  <a:close/>
                  <a:moveTo>
                    <a:pt x="7700" y="7240"/>
                  </a:moveTo>
                  <a:lnTo>
                    <a:pt x="8202" y="7742"/>
                  </a:lnTo>
                  <a:lnTo>
                    <a:pt x="7742" y="8182"/>
                  </a:lnTo>
                  <a:lnTo>
                    <a:pt x="7261" y="7680"/>
                  </a:lnTo>
                  <a:lnTo>
                    <a:pt x="7700" y="7240"/>
                  </a:lnTo>
                  <a:close/>
                  <a:moveTo>
                    <a:pt x="8642" y="8182"/>
                  </a:moveTo>
                  <a:lnTo>
                    <a:pt x="10002" y="9563"/>
                  </a:lnTo>
                  <a:cubicBezTo>
                    <a:pt x="10127" y="9688"/>
                    <a:pt x="10127" y="9877"/>
                    <a:pt x="10002" y="10002"/>
                  </a:cubicBezTo>
                  <a:cubicBezTo>
                    <a:pt x="9939" y="10065"/>
                    <a:pt x="9876" y="10086"/>
                    <a:pt x="9793" y="10086"/>
                  </a:cubicBezTo>
                  <a:cubicBezTo>
                    <a:pt x="9709" y="10086"/>
                    <a:pt x="9625" y="10065"/>
                    <a:pt x="9562" y="10002"/>
                  </a:cubicBezTo>
                  <a:lnTo>
                    <a:pt x="8202" y="8642"/>
                  </a:lnTo>
                  <a:lnTo>
                    <a:pt x="8642" y="8182"/>
                  </a:lnTo>
                  <a:close/>
                  <a:moveTo>
                    <a:pt x="3767" y="1"/>
                  </a:moveTo>
                  <a:cubicBezTo>
                    <a:pt x="1695" y="1"/>
                    <a:pt x="0" y="1695"/>
                    <a:pt x="0" y="3767"/>
                  </a:cubicBezTo>
                  <a:cubicBezTo>
                    <a:pt x="0" y="5859"/>
                    <a:pt x="1695" y="7554"/>
                    <a:pt x="3767" y="7554"/>
                  </a:cubicBezTo>
                  <a:cubicBezTo>
                    <a:pt x="4708" y="7554"/>
                    <a:pt x="5545" y="7198"/>
                    <a:pt x="6215" y="6654"/>
                  </a:cubicBezTo>
                  <a:lnTo>
                    <a:pt x="6800" y="7261"/>
                  </a:lnTo>
                  <a:lnTo>
                    <a:pt x="6361" y="7701"/>
                  </a:lnTo>
                  <a:lnTo>
                    <a:pt x="9123" y="10462"/>
                  </a:lnTo>
                  <a:cubicBezTo>
                    <a:pt x="9290" y="10630"/>
                    <a:pt x="9541" y="10734"/>
                    <a:pt x="9793" y="10734"/>
                  </a:cubicBezTo>
                  <a:cubicBezTo>
                    <a:pt x="10044" y="10734"/>
                    <a:pt x="10274" y="10630"/>
                    <a:pt x="10441" y="10462"/>
                  </a:cubicBezTo>
                  <a:cubicBezTo>
                    <a:pt x="10818" y="10086"/>
                    <a:pt x="10818" y="9479"/>
                    <a:pt x="10462" y="9123"/>
                  </a:cubicBezTo>
                  <a:lnTo>
                    <a:pt x="7700" y="6361"/>
                  </a:lnTo>
                  <a:lnTo>
                    <a:pt x="7261" y="6801"/>
                  </a:lnTo>
                  <a:lnTo>
                    <a:pt x="6654" y="6215"/>
                  </a:lnTo>
                  <a:cubicBezTo>
                    <a:pt x="7219" y="5545"/>
                    <a:pt x="7554" y="4708"/>
                    <a:pt x="7554" y="3767"/>
                  </a:cubicBezTo>
                  <a:cubicBezTo>
                    <a:pt x="7554" y="1695"/>
                    <a:pt x="5859" y="1"/>
                    <a:pt x="37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59"/>
            <p:cNvSpPr/>
            <p:nvPr/>
          </p:nvSpPr>
          <p:spPr>
            <a:xfrm>
              <a:off x="7672306" y="1679451"/>
              <a:ext cx="114724" cy="170924"/>
            </a:xfrm>
            <a:custGeom>
              <a:avLst/>
              <a:gdLst/>
              <a:ahLst/>
              <a:cxnLst/>
              <a:rect l="l" t="t" r="r" b="b"/>
              <a:pathLst>
                <a:path w="3160" h="4708" extrusionOk="0">
                  <a:moveTo>
                    <a:pt x="1570" y="1255"/>
                  </a:moveTo>
                  <a:lnTo>
                    <a:pt x="2386" y="2678"/>
                  </a:lnTo>
                  <a:cubicBezTo>
                    <a:pt x="2469" y="2825"/>
                    <a:pt x="2511" y="2971"/>
                    <a:pt x="2511" y="3139"/>
                  </a:cubicBezTo>
                  <a:cubicBezTo>
                    <a:pt x="2511" y="3662"/>
                    <a:pt x="2093" y="4080"/>
                    <a:pt x="1570" y="4080"/>
                  </a:cubicBezTo>
                  <a:cubicBezTo>
                    <a:pt x="1046" y="4080"/>
                    <a:pt x="628" y="3662"/>
                    <a:pt x="628" y="3139"/>
                  </a:cubicBezTo>
                  <a:cubicBezTo>
                    <a:pt x="628" y="2971"/>
                    <a:pt x="670" y="2825"/>
                    <a:pt x="753" y="2678"/>
                  </a:cubicBezTo>
                  <a:lnTo>
                    <a:pt x="1570" y="1255"/>
                  </a:lnTo>
                  <a:close/>
                  <a:moveTo>
                    <a:pt x="1570" y="0"/>
                  </a:moveTo>
                  <a:lnTo>
                    <a:pt x="209" y="2364"/>
                  </a:lnTo>
                  <a:cubicBezTo>
                    <a:pt x="84" y="2595"/>
                    <a:pt x="0" y="2867"/>
                    <a:pt x="0" y="3139"/>
                  </a:cubicBezTo>
                  <a:cubicBezTo>
                    <a:pt x="0" y="4017"/>
                    <a:pt x="712" y="4708"/>
                    <a:pt x="1570" y="4708"/>
                  </a:cubicBezTo>
                  <a:cubicBezTo>
                    <a:pt x="2448" y="4708"/>
                    <a:pt x="3160" y="4017"/>
                    <a:pt x="3160" y="3139"/>
                  </a:cubicBezTo>
                  <a:cubicBezTo>
                    <a:pt x="3160" y="2867"/>
                    <a:pt x="3076" y="2595"/>
                    <a:pt x="2950" y="2364"/>
                  </a:cubicBezTo>
                  <a:lnTo>
                    <a:pt x="1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20" name="Google Shape;1320;p59"/>
          <p:cNvGrpSpPr/>
          <p:nvPr/>
        </p:nvGrpSpPr>
        <p:grpSpPr>
          <a:xfrm>
            <a:off x="6244239" y="2793725"/>
            <a:ext cx="352344" cy="414012"/>
            <a:chOff x="6186075" y="2782464"/>
            <a:chExt cx="352344" cy="414012"/>
          </a:xfrm>
        </p:grpSpPr>
        <p:sp>
          <p:nvSpPr>
            <p:cNvPr id="1321" name="Google Shape;1321;p59"/>
            <p:cNvSpPr/>
            <p:nvPr/>
          </p:nvSpPr>
          <p:spPr>
            <a:xfrm rot="10800000">
              <a:off x="6190719" y="2828781"/>
              <a:ext cx="196500" cy="102300"/>
            </a:xfrm>
            <a:prstGeom prst="trapezoid">
              <a:avLst>
                <a:gd name="adj" fmla="val 3142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22" name="Google Shape;1322;p59"/>
            <p:cNvGrpSpPr/>
            <p:nvPr/>
          </p:nvGrpSpPr>
          <p:grpSpPr>
            <a:xfrm>
              <a:off x="6186075" y="3115175"/>
              <a:ext cx="297952" cy="81301"/>
              <a:chOff x="6186075" y="3115175"/>
              <a:chExt cx="297952" cy="81301"/>
            </a:xfrm>
          </p:grpSpPr>
          <p:sp>
            <p:nvSpPr>
              <p:cNvPr id="1323" name="Google Shape;1323;p59"/>
              <p:cNvSpPr/>
              <p:nvPr/>
            </p:nvSpPr>
            <p:spPr>
              <a:xfrm>
                <a:off x="6186075" y="3116061"/>
                <a:ext cx="150642" cy="80415"/>
              </a:xfrm>
              <a:custGeom>
                <a:avLst/>
                <a:gdLst/>
                <a:ahLst/>
                <a:cxnLst/>
                <a:rect l="l" t="t" r="r" b="b"/>
                <a:pathLst>
                  <a:path w="3767" h="1905" extrusionOk="0">
                    <a:moveTo>
                      <a:pt x="2490" y="0"/>
                    </a:moveTo>
                    <a:lnTo>
                      <a:pt x="1026" y="189"/>
                    </a:lnTo>
                    <a:cubicBezTo>
                      <a:pt x="419" y="398"/>
                      <a:pt x="0" y="1026"/>
                      <a:pt x="0" y="1674"/>
                    </a:cubicBezTo>
                    <a:lnTo>
                      <a:pt x="0" y="1905"/>
                    </a:lnTo>
                    <a:lnTo>
                      <a:pt x="3767" y="1905"/>
                    </a:lnTo>
                    <a:lnTo>
                      <a:pt x="3767" y="1695"/>
                    </a:lnTo>
                    <a:lnTo>
                      <a:pt x="249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4" name="Google Shape;1324;p59"/>
              <p:cNvSpPr/>
              <p:nvPr/>
            </p:nvSpPr>
            <p:spPr>
              <a:xfrm>
                <a:off x="6333384" y="3115175"/>
                <a:ext cx="150642" cy="81301"/>
              </a:xfrm>
              <a:custGeom>
                <a:avLst/>
                <a:gdLst/>
                <a:ahLst/>
                <a:cxnLst/>
                <a:rect l="l" t="t" r="r" b="b"/>
                <a:pathLst>
                  <a:path w="3767" h="1926" extrusionOk="0">
                    <a:moveTo>
                      <a:pt x="1256" y="1"/>
                    </a:moveTo>
                    <a:lnTo>
                      <a:pt x="0" y="1716"/>
                    </a:lnTo>
                    <a:lnTo>
                      <a:pt x="0" y="1926"/>
                    </a:lnTo>
                    <a:lnTo>
                      <a:pt x="3767" y="1926"/>
                    </a:lnTo>
                    <a:lnTo>
                      <a:pt x="3767" y="1695"/>
                    </a:lnTo>
                    <a:cubicBezTo>
                      <a:pt x="3767" y="1047"/>
                      <a:pt x="3348" y="419"/>
                      <a:pt x="2741" y="210"/>
                    </a:cubicBezTo>
                    <a:lnTo>
                      <a:pt x="125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325" name="Google Shape;1325;p59"/>
            <p:cNvSpPr/>
            <p:nvPr/>
          </p:nvSpPr>
          <p:spPr>
            <a:xfrm>
              <a:off x="6196535" y="2782464"/>
              <a:ext cx="341884" cy="389698"/>
            </a:xfrm>
            <a:custGeom>
              <a:avLst/>
              <a:gdLst/>
              <a:ahLst/>
              <a:cxnLst/>
              <a:rect l="l" t="t" r="r" b="b"/>
              <a:pathLst>
                <a:path w="9417" h="10734" extrusionOk="0">
                  <a:moveTo>
                    <a:pt x="4395" y="628"/>
                  </a:moveTo>
                  <a:lnTo>
                    <a:pt x="4395" y="1276"/>
                  </a:lnTo>
                  <a:lnTo>
                    <a:pt x="3767" y="1276"/>
                  </a:lnTo>
                  <a:lnTo>
                    <a:pt x="3767" y="1904"/>
                  </a:lnTo>
                  <a:lnTo>
                    <a:pt x="4395" y="1904"/>
                  </a:lnTo>
                  <a:lnTo>
                    <a:pt x="4395" y="2532"/>
                  </a:lnTo>
                  <a:lnTo>
                    <a:pt x="3202" y="2532"/>
                  </a:lnTo>
                  <a:lnTo>
                    <a:pt x="2616" y="628"/>
                  </a:lnTo>
                  <a:close/>
                  <a:moveTo>
                    <a:pt x="6822" y="628"/>
                  </a:moveTo>
                  <a:lnTo>
                    <a:pt x="6341" y="2532"/>
                  </a:lnTo>
                  <a:lnTo>
                    <a:pt x="5022" y="2532"/>
                  </a:lnTo>
                  <a:lnTo>
                    <a:pt x="5022" y="1904"/>
                  </a:lnTo>
                  <a:lnTo>
                    <a:pt x="5650" y="1904"/>
                  </a:lnTo>
                  <a:lnTo>
                    <a:pt x="5650" y="1276"/>
                  </a:lnTo>
                  <a:lnTo>
                    <a:pt x="5022" y="1276"/>
                  </a:lnTo>
                  <a:lnTo>
                    <a:pt x="5022" y="628"/>
                  </a:lnTo>
                  <a:close/>
                  <a:moveTo>
                    <a:pt x="7010" y="2469"/>
                  </a:moveTo>
                  <a:cubicBezTo>
                    <a:pt x="7282" y="2867"/>
                    <a:pt x="7470" y="3306"/>
                    <a:pt x="7512" y="3787"/>
                  </a:cubicBezTo>
                  <a:lnTo>
                    <a:pt x="4206" y="3787"/>
                  </a:lnTo>
                  <a:lnTo>
                    <a:pt x="3579" y="3160"/>
                  </a:lnTo>
                  <a:lnTo>
                    <a:pt x="6843" y="3160"/>
                  </a:lnTo>
                  <a:lnTo>
                    <a:pt x="7010" y="2469"/>
                  </a:lnTo>
                  <a:close/>
                  <a:moveTo>
                    <a:pt x="2491" y="2364"/>
                  </a:moveTo>
                  <a:lnTo>
                    <a:pt x="2742" y="3160"/>
                  </a:lnTo>
                  <a:lnTo>
                    <a:pt x="3328" y="3160"/>
                  </a:lnTo>
                  <a:lnTo>
                    <a:pt x="2700" y="3787"/>
                  </a:lnTo>
                  <a:lnTo>
                    <a:pt x="2512" y="3787"/>
                  </a:lnTo>
                  <a:cubicBezTo>
                    <a:pt x="2281" y="3787"/>
                    <a:pt x="2072" y="3850"/>
                    <a:pt x="1884" y="3955"/>
                  </a:cubicBezTo>
                  <a:cubicBezTo>
                    <a:pt x="1905" y="3369"/>
                    <a:pt x="2135" y="2825"/>
                    <a:pt x="2491" y="2364"/>
                  </a:cubicBezTo>
                  <a:close/>
                  <a:moveTo>
                    <a:pt x="2512" y="4436"/>
                  </a:moveTo>
                  <a:lnTo>
                    <a:pt x="2512" y="5377"/>
                  </a:lnTo>
                  <a:cubicBezTo>
                    <a:pt x="2512" y="5482"/>
                    <a:pt x="2512" y="5587"/>
                    <a:pt x="2533" y="5691"/>
                  </a:cubicBezTo>
                  <a:lnTo>
                    <a:pt x="2512" y="5691"/>
                  </a:lnTo>
                  <a:cubicBezTo>
                    <a:pt x="2156" y="5691"/>
                    <a:pt x="1884" y="5398"/>
                    <a:pt x="1884" y="5064"/>
                  </a:cubicBezTo>
                  <a:cubicBezTo>
                    <a:pt x="1884" y="4708"/>
                    <a:pt x="2156" y="4436"/>
                    <a:pt x="2512" y="4436"/>
                  </a:cubicBezTo>
                  <a:close/>
                  <a:moveTo>
                    <a:pt x="6906" y="4436"/>
                  </a:moveTo>
                  <a:cubicBezTo>
                    <a:pt x="7261" y="4436"/>
                    <a:pt x="7533" y="4708"/>
                    <a:pt x="7533" y="5064"/>
                  </a:cubicBezTo>
                  <a:cubicBezTo>
                    <a:pt x="7533" y="5398"/>
                    <a:pt x="7261" y="5691"/>
                    <a:pt x="6906" y="5691"/>
                  </a:cubicBezTo>
                  <a:lnTo>
                    <a:pt x="6885" y="5691"/>
                  </a:lnTo>
                  <a:cubicBezTo>
                    <a:pt x="6906" y="5587"/>
                    <a:pt x="6906" y="5482"/>
                    <a:pt x="6906" y="5377"/>
                  </a:cubicBezTo>
                  <a:lnTo>
                    <a:pt x="6906" y="4436"/>
                  </a:lnTo>
                  <a:close/>
                  <a:moveTo>
                    <a:pt x="3453" y="3934"/>
                  </a:moveTo>
                  <a:lnTo>
                    <a:pt x="3955" y="4436"/>
                  </a:lnTo>
                  <a:lnTo>
                    <a:pt x="6278" y="4436"/>
                  </a:lnTo>
                  <a:lnTo>
                    <a:pt x="6278" y="5357"/>
                  </a:lnTo>
                  <a:cubicBezTo>
                    <a:pt x="6278" y="6235"/>
                    <a:pt x="5566" y="6947"/>
                    <a:pt x="4709" y="6947"/>
                  </a:cubicBezTo>
                  <a:cubicBezTo>
                    <a:pt x="3830" y="6947"/>
                    <a:pt x="3139" y="6235"/>
                    <a:pt x="3139" y="5377"/>
                  </a:cubicBezTo>
                  <a:lnTo>
                    <a:pt x="3139" y="4248"/>
                  </a:lnTo>
                  <a:lnTo>
                    <a:pt x="3453" y="3934"/>
                  </a:lnTo>
                  <a:close/>
                  <a:moveTo>
                    <a:pt x="1842" y="6131"/>
                  </a:moveTo>
                  <a:cubicBezTo>
                    <a:pt x="2030" y="6235"/>
                    <a:pt x="2261" y="6319"/>
                    <a:pt x="2512" y="6319"/>
                  </a:cubicBezTo>
                  <a:lnTo>
                    <a:pt x="2721" y="6319"/>
                  </a:lnTo>
                  <a:cubicBezTo>
                    <a:pt x="2867" y="6612"/>
                    <a:pt x="3056" y="6863"/>
                    <a:pt x="3307" y="7072"/>
                  </a:cubicBezTo>
                  <a:lnTo>
                    <a:pt x="3202" y="7533"/>
                  </a:lnTo>
                  <a:lnTo>
                    <a:pt x="1507" y="7763"/>
                  </a:lnTo>
                  <a:lnTo>
                    <a:pt x="1465" y="7763"/>
                  </a:lnTo>
                  <a:cubicBezTo>
                    <a:pt x="1340" y="7805"/>
                    <a:pt x="1235" y="7867"/>
                    <a:pt x="1110" y="7930"/>
                  </a:cubicBezTo>
                  <a:lnTo>
                    <a:pt x="921" y="7846"/>
                  </a:lnTo>
                  <a:cubicBezTo>
                    <a:pt x="733" y="7742"/>
                    <a:pt x="628" y="7554"/>
                    <a:pt x="628" y="7344"/>
                  </a:cubicBezTo>
                  <a:lnTo>
                    <a:pt x="628" y="7030"/>
                  </a:lnTo>
                  <a:cubicBezTo>
                    <a:pt x="658" y="7033"/>
                    <a:pt x="687" y="7034"/>
                    <a:pt x="717" y="7034"/>
                  </a:cubicBezTo>
                  <a:cubicBezTo>
                    <a:pt x="922" y="7034"/>
                    <a:pt x="1136" y="6973"/>
                    <a:pt x="1319" y="6863"/>
                  </a:cubicBezTo>
                  <a:cubicBezTo>
                    <a:pt x="1591" y="6696"/>
                    <a:pt x="1779" y="6424"/>
                    <a:pt x="1842" y="6131"/>
                  </a:cubicBezTo>
                  <a:close/>
                  <a:moveTo>
                    <a:pt x="7575" y="6131"/>
                  </a:moveTo>
                  <a:cubicBezTo>
                    <a:pt x="7638" y="6424"/>
                    <a:pt x="7826" y="6696"/>
                    <a:pt x="8098" y="6863"/>
                  </a:cubicBezTo>
                  <a:cubicBezTo>
                    <a:pt x="8281" y="6973"/>
                    <a:pt x="8495" y="7034"/>
                    <a:pt x="8700" y="7034"/>
                  </a:cubicBezTo>
                  <a:cubicBezTo>
                    <a:pt x="8730" y="7034"/>
                    <a:pt x="8759" y="7033"/>
                    <a:pt x="8789" y="7030"/>
                  </a:cubicBezTo>
                  <a:lnTo>
                    <a:pt x="8789" y="7344"/>
                  </a:lnTo>
                  <a:cubicBezTo>
                    <a:pt x="8789" y="7554"/>
                    <a:pt x="8684" y="7742"/>
                    <a:pt x="8496" y="7846"/>
                  </a:cubicBezTo>
                  <a:lnTo>
                    <a:pt x="8307" y="7930"/>
                  </a:lnTo>
                  <a:cubicBezTo>
                    <a:pt x="8182" y="7867"/>
                    <a:pt x="8077" y="7826"/>
                    <a:pt x="7952" y="7763"/>
                  </a:cubicBezTo>
                  <a:lnTo>
                    <a:pt x="7910" y="7763"/>
                  </a:lnTo>
                  <a:lnTo>
                    <a:pt x="6215" y="7533"/>
                  </a:lnTo>
                  <a:lnTo>
                    <a:pt x="6090" y="7072"/>
                  </a:lnTo>
                  <a:cubicBezTo>
                    <a:pt x="6341" y="6863"/>
                    <a:pt x="6550" y="6612"/>
                    <a:pt x="6696" y="6319"/>
                  </a:cubicBezTo>
                  <a:lnTo>
                    <a:pt x="6906" y="6319"/>
                  </a:lnTo>
                  <a:cubicBezTo>
                    <a:pt x="7157" y="6319"/>
                    <a:pt x="7366" y="6256"/>
                    <a:pt x="7575" y="6131"/>
                  </a:cubicBezTo>
                  <a:close/>
                  <a:moveTo>
                    <a:pt x="5525" y="7407"/>
                  </a:moveTo>
                  <a:lnTo>
                    <a:pt x="5671" y="7951"/>
                  </a:lnTo>
                  <a:lnTo>
                    <a:pt x="4709" y="9269"/>
                  </a:lnTo>
                  <a:lnTo>
                    <a:pt x="3746" y="7951"/>
                  </a:lnTo>
                  <a:lnTo>
                    <a:pt x="3893" y="7407"/>
                  </a:lnTo>
                  <a:cubicBezTo>
                    <a:pt x="4144" y="7512"/>
                    <a:pt x="4416" y="7574"/>
                    <a:pt x="4709" y="7574"/>
                  </a:cubicBezTo>
                  <a:cubicBezTo>
                    <a:pt x="5002" y="7574"/>
                    <a:pt x="5274" y="7512"/>
                    <a:pt x="5525" y="7407"/>
                  </a:cubicBezTo>
                  <a:close/>
                  <a:moveTo>
                    <a:pt x="3139" y="8181"/>
                  </a:moveTo>
                  <a:lnTo>
                    <a:pt x="4395" y="9897"/>
                  </a:lnTo>
                  <a:lnTo>
                    <a:pt x="4395" y="10106"/>
                  </a:lnTo>
                  <a:lnTo>
                    <a:pt x="628" y="10106"/>
                  </a:lnTo>
                  <a:lnTo>
                    <a:pt x="628" y="9876"/>
                  </a:lnTo>
                  <a:cubicBezTo>
                    <a:pt x="628" y="9207"/>
                    <a:pt x="1047" y="8600"/>
                    <a:pt x="1654" y="8370"/>
                  </a:cubicBezTo>
                  <a:lnTo>
                    <a:pt x="3139" y="8181"/>
                  </a:lnTo>
                  <a:close/>
                  <a:moveTo>
                    <a:pt x="6278" y="8181"/>
                  </a:moveTo>
                  <a:lnTo>
                    <a:pt x="7763" y="8370"/>
                  </a:lnTo>
                  <a:cubicBezTo>
                    <a:pt x="8370" y="8600"/>
                    <a:pt x="8789" y="9207"/>
                    <a:pt x="8789" y="9876"/>
                  </a:cubicBezTo>
                  <a:lnTo>
                    <a:pt x="8789" y="10106"/>
                  </a:lnTo>
                  <a:lnTo>
                    <a:pt x="5022" y="10106"/>
                  </a:lnTo>
                  <a:lnTo>
                    <a:pt x="5022" y="9897"/>
                  </a:lnTo>
                  <a:lnTo>
                    <a:pt x="6278" y="8181"/>
                  </a:lnTo>
                  <a:close/>
                  <a:moveTo>
                    <a:pt x="1758" y="0"/>
                  </a:moveTo>
                  <a:lnTo>
                    <a:pt x="2281" y="1653"/>
                  </a:lnTo>
                  <a:cubicBezTo>
                    <a:pt x="1612" y="2302"/>
                    <a:pt x="1256" y="3160"/>
                    <a:pt x="1256" y="4164"/>
                  </a:cubicBezTo>
                  <a:lnTo>
                    <a:pt x="1256" y="5859"/>
                  </a:lnTo>
                  <a:cubicBezTo>
                    <a:pt x="1256" y="6047"/>
                    <a:pt x="1152" y="6214"/>
                    <a:pt x="984" y="6319"/>
                  </a:cubicBezTo>
                  <a:cubicBezTo>
                    <a:pt x="892" y="6377"/>
                    <a:pt x="794" y="6409"/>
                    <a:pt x="693" y="6409"/>
                  </a:cubicBezTo>
                  <a:cubicBezTo>
                    <a:pt x="610" y="6409"/>
                    <a:pt x="525" y="6387"/>
                    <a:pt x="440" y="6340"/>
                  </a:cubicBezTo>
                  <a:lnTo>
                    <a:pt x="1" y="6110"/>
                  </a:lnTo>
                  <a:lnTo>
                    <a:pt x="1" y="7344"/>
                  </a:lnTo>
                  <a:cubicBezTo>
                    <a:pt x="1" y="7763"/>
                    <a:pt x="210" y="8160"/>
                    <a:pt x="566" y="8370"/>
                  </a:cubicBezTo>
                  <a:cubicBezTo>
                    <a:pt x="210" y="8767"/>
                    <a:pt x="1" y="9311"/>
                    <a:pt x="1" y="9876"/>
                  </a:cubicBezTo>
                  <a:lnTo>
                    <a:pt x="1" y="10734"/>
                  </a:lnTo>
                  <a:lnTo>
                    <a:pt x="9416" y="10734"/>
                  </a:lnTo>
                  <a:lnTo>
                    <a:pt x="9416" y="9876"/>
                  </a:lnTo>
                  <a:cubicBezTo>
                    <a:pt x="9416" y="9311"/>
                    <a:pt x="9207" y="8767"/>
                    <a:pt x="8831" y="8370"/>
                  </a:cubicBezTo>
                  <a:cubicBezTo>
                    <a:pt x="9207" y="8160"/>
                    <a:pt x="9416" y="7763"/>
                    <a:pt x="9416" y="7344"/>
                  </a:cubicBezTo>
                  <a:lnTo>
                    <a:pt x="9416" y="6110"/>
                  </a:lnTo>
                  <a:lnTo>
                    <a:pt x="8956" y="6340"/>
                  </a:lnTo>
                  <a:cubicBezTo>
                    <a:pt x="8881" y="6387"/>
                    <a:pt x="8801" y="6409"/>
                    <a:pt x="8721" y="6409"/>
                  </a:cubicBezTo>
                  <a:cubicBezTo>
                    <a:pt x="8623" y="6409"/>
                    <a:pt x="8525" y="6377"/>
                    <a:pt x="8433" y="6319"/>
                  </a:cubicBezTo>
                  <a:cubicBezTo>
                    <a:pt x="8266" y="6214"/>
                    <a:pt x="8161" y="6047"/>
                    <a:pt x="8161" y="5859"/>
                  </a:cubicBezTo>
                  <a:lnTo>
                    <a:pt x="8161" y="4122"/>
                  </a:lnTo>
                  <a:cubicBezTo>
                    <a:pt x="8161" y="3222"/>
                    <a:pt x="7826" y="2364"/>
                    <a:pt x="7198" y="1716"/>
                  </a:cubicBezTo>
                  <a:lnTo>
                    <a:pt x="761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26" name="Google Shape;1326;p59"/>
          <p:cNvGrpSpPr/>
          <p:nvPr/>
        </p:nvGrpSpPr>
        <p:grpSpPr>
          <a:xfrm>
            <a:off x="3371465" y="4000824"/>
            <a:ext cx="384794" cy="440495"/>
            <a:chOff x="3325158" y="3999406"/>
            <a:chExt cx="384794" cy="440495"/>
          </a:xfrm>
        </p:grpSpPr>
        <p:grpSp>
          <p:nvGrpSpPr>
            <p:cNvPr id="1327" name="Google Shape;1327;p59"/>
            <p:cNvGrpSpPr/>
            <p:nvPr/>
          </p:nvGrpSpPr>
          <p:grpSpPr>
            <a:xfrm>
              <a:off x="3325158" y="4243621"/>
              <a:ext cx="301400" cy="196280"/>
              <a:chOff x="3164193" y="4541049"/>
              <a:chExt cx="278842" cy="164183"/>
            </a:xfrm>
          </p:grpSpPr>
          <p:grpSp>
            <p:nvGrpSpPr>
              <p:cNvPr id="1328" name="Google Shape;1328;p59"/>
              <p:cNvGrpSpPr/>
              <p:nvPr/>
            </p:nvGrpSpPr>
            <p:grpSpPr>
              <a:xfrm>
                <a:off x="3164193" y="4541049"/>
                <a:ext cx="278842" cy="164183"/>
                <a:chOff x="11404743" y="4032824"/>
                <a:chExt cx="278842" cy="164183"/>
              </a:xfrm>
            </p:grpSpPr>
            <p:sp>
              <p:nvSpPr>
                <p:cNvPr id="1329" name="Google Shape;1329;p59"/>
                <p:cNvSpPr/>
                <p:nvPr/>
              </p:nvSpPr>
              <p:spPr>
                <a:xfrm>
                  <a:off x="11578729" y="4083037"/>
                  <a:ext cx="22837" cy="228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9" h="629" extrusionOk="0">
                      <a:moveTo>
                        <a:pt x="314" y="0"/>
                      </a:moveTo>
                      <a:cubicBezTo>
                        <a:pt x="147" y="0"/>
                        <a:pt x="0" y="126"/>
                        <a:pt x="0" y="314"/>
                      </a:cubicBezTo>
                      <a:cubicBezTo>
                        <a:pt x="0" y="482"/>
                        <a:pt x="147" y="628"/>
                        <a:pt x="314" y="628"/>
                      </a:cubicBezTo>
                      <a:cubicBezTo>
                        <a:pt x="482" y="628"/>
                        <a:pt x="628" y="482"/>
                        <a:pt x="628" y="314"/>
                      </a:cubicBezTo>
                      <a:cubicBezTo>
                        <a:pt x="628" y="126"/>
                        <a:pt x="482" y="0"/>
                        <a:pt x="314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30" name="Google Shape;1330;p59"/>
                <p:cNvSpPr/>
                <p:nvPr/>
              </p:nvSpPr>
              <p:spPr>
                <a:xfrm>
                  <a:off x="11404743" y="4032824"/>
                  <a:ext cx="278842" cy="1641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80" h="4522" extrusionOk="0">
                      <a:moveTo>
                        <a:pt x="5106" y="756"/>
                      </a:moveTo>
                      <a:cubicBezTo>
                        <a:pt x="5629" y="756"/>
                        <a:pt x="6048" y="1174"/>
                        <a:pt x="6048" y="1697"/>
                      </a:cubicBezTo>
                      <a:cubicBezTo>
                        <a:pt x="6048" y="2199"/>
                        <a:pt x="5629" y="2639"/>
                        <a:pt x="5106" y="2639"/>
                      </a:cubicBezTo>
                      <a:cubicBezTo>
                        <a:pt x="4583" y="2639"/>
                        <a:pt x="4165" y="2199"/>
                        <a:pt x="4165" y="1697"/>
                      </a:cubicBezTo>
                      <a:cubicBezTo>
                        <a:pt x="4165" y="1174"/>
                        <a:pt x="4583" y="756"/>
                        <a:pt x="5106" y="756"/>
                      </a:cubicBezTo>
                      <a:close/>
                      <a:moveTo>
                        <a:pt x="2595" y="2011"/>
                      </a:moveTo>
                      <a:cubicBezTo>
                        <a:pt x="3119" y="2011"/>
                        <a:pt x="3537" y="2430"/>
                        <a:pt x="3537" y="2953"/>
                      </a:cubicBezTo>
                      <a:cubicBezTo>
                        <a:pt x="3537" y="3476"/>
                        <a:pt x="3119" y="3894"/>
                        <a:pt x="2595" y="3894"/>
                      </a:cubicBezTo>
                      <a:cubicBezTo>
                        <a:pt x="2072" y="3894"/>
                        <a:pt x="1654" y="3455"/>
                        <a:pt x="1654" y="2953"/>
                      </a:cubicBezTo>
                      <a:cubicBezTo>
                        <a:pt x="1654" y="2430"/>
                        <a:pt x="2072" y="2011"/>
                        <a:pt x="2595" y="2011"/>
                      </a:cubicBezTo>
                      <a:close/>
                      <a:moveTo>
                        <a:pt x="4792" y="3267"/>
                      </a:moveTo>
                      <a:lnTo>
                        <a:pt x="4792" y="3894"/>
                      </a:lnTo>
                      <a:lnTo>
                        <a:pt x="4165" y="3894"/>
                      </a:lnTo>
                      <a:lnTo>
                        <a:pt x="4165" y="3267"/>
                      </a:lnTo>
                      <a:close/>
                      <a:moveTo>
                        <a:pt x="5114" y="0"/>
                      </a:moveTo>
                      <a:cubicBezTo>
                        <a:pt x="4687" y="0"/>
                        <a:pt x="4261" y="121"/>
                        <a:pt x="3893" y="358"/>
                      </a:cubicBezTo>
                      <a:lnTo>
                        <a:pt x="2909" y="1028"/>
                      </a:lnTo>
                      <a:cubicBezTo>
                        <a:pt x="2439" y="1329"/>
                        <a:pt x="1901" y="1494"/>
                        <a:pt x="1341" y="1494"/>
                      </a:cubicBezTo>
                      <a:cubicBezTo>
                        <a:pt x="1278" y="1494"/>
                        <a:pt x="1215" y="1492"/>
                        <a:pt x="1152" y="1488"/>
                      </a:cubicBezTo>
                      <a:lnTo>
                        <a:pt x="315" y="3162"/>
                      </a:lnTo>
                      <a:cubicBezTo>
                        <a:pt x="1" y="3769"/>
                        <a:pt x="461" y="4522"/>
                        <a:pt x="1173" y="4522"/>
                      </a:cubicBezTo>
                      <a:lnTo>
                        <a:pt x="6529" y="4522"/>
                      </a:lnTo>
                      <a:cubicBezTo>
                        <a:pt x="7220" y="4522"/>
                        <a:pt x="7680" y="3790"/>
                        <a:pt x="7366" y="3162"/>
                      </a:cubicBezTo>
                      <a:lnTo>
                        <a:pt x="5860" y="128"/>
                      </a:lnTo>
                      <a:cubicBezTo>
                        <a:pt x="5619" y="43"/>
                        <a:pt x="5366" y="0"/>
                        <a:pt x="5114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31" name="Google Shape;1331;p59"/>
                <p:cNvSpPr/>
                <p:nvPr/>
              </p:nvSpPr>
              <p:spPr>
                <a:xfrm>
                  <a:off x="11487561" y="4128603"/>
                  <a:ext cx="22837" cy="228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9" h="629" extrusionOk="0">
                      <a:moveTo>
                        <a:pt x="314" y="1"/>
                      </a:moveTo>
                      <a:cubicBezTo>
                        <a:pt x="126" y="1"/>
                        <a:pt x="1" y="126"/>
                        <a:pt x="1" y="315"/>
                      </a:cubicBezTo>
                      <a:cubicBezTo>
                        <a:pt x="1" y="482"/>
                        <a:pt x="126" y="629"/>
                        <a:pt x="314" y="629"/>
                      </a:cubicBezTo>
                      <a:cubicBezTo>
                        <a:pt x="482" y="629"/>
                        <a:pt x="628" y="482"/>
                        <a:pt x="628" y="315"/>
                      </a:cubicBezTo>
                      <a:cubicBezTo>
                        <a:pt x="628" y="126"/>
                        <a:pt x="482" y="1"/>
                        <a:pt x="314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332" name="Google Shape;1332;p59"/>
              <p:cNvSpPr/>
              <p:nvPr/>
            </p:nvSpPr>
            <p:spPr>
              <a:xfrm>
                <a:off x="3212775" y="4556050"/>
                <a:ext cx="198850" cy="145250"/>
              </a:xfrm>
              <a:custGeom>
                <a:avLst/>
                <a:gdLst/>
                <a:ahLst/>
                <a:cxnLst/>
                <a:rect l="l" t="t" r="r" b="b"/>
                <a:pathLst>
                  <a:path w="7954" h="5810" extrusionOk="0">
                    <a:moveTo>
                      <a:pt x="0" y="2524"/>
                    </a:moveTo>
                    <a:lnTo>
                      <a:pt x="5572" y="0"/>
                    </a:lnTo>
                    <a:lnTo>
                      <a:pt x="6620" y="381"/>
                    </a:lnTo>
                    <a:lnTo>
                      <a:pt x="7954" y="4096"/>
                    </a:lnTo>
                    <a:lnTo>
                      <a:pt x="6906" y="5810"/>
                    </a:lnTo>
                    <a:lnTo>
                      <a:pt x="0" y="5143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</p:sp>
        </p:grpSp>
        <p:sp>
          <p:nvSpPr>
            <p:cNvPr id="1333" name="Google Shape;1333;p59"/>
            <p:cNvSpPr/>
            <p:nvPr/>
          </p:nvSpPr>
          <p:spPr>
            <a:xfrm>
              <a:off x="3469886" y="4278783"/>
              <a:ext cx="52500" cy="52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59"/>
            <p:cNvSpPr/>
            <p:nvPr/>
          </p:nvSpPr>
          <p:spPr>
            <a:xfrm>
              <a:off x="3564926" y="4235290"/>
              <a:ext cx="52500" cy="52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59"/>
            <p:cNvSpPr/>
            <p:nvPr/>
          </p:nvSpPr>
          <p:spPr>
            <a:xfrm>
              <a:off x="3374930" y="3999406"/>
              <a:ext cx="335023" cy="388972"/>
            </a:xfrm>
            <a:custGeom>
              <a:avLst/>
              <a:gdLst/>
              <a:ahLst/>
              <a:cxnLst/>
              <a:rect l="l" t="t" r="r" b="b"/>
              <a:pathLst>
                <a:path w="9228" h="10714" extrusionOk="0">
                  <a:moveTo>
                    <a:pt x="6194" y="628"/>
                  </a:moveTo>
                  <a:cubicBezTo>
                    <a:pt x="6362" y="628"/>
                    <a:pt x="6508" y="775"/>
                    <a:pt x="6508" y="942"/>
                  </a:cubicBezTo>
                  <a:cubicBezTo>
                    <a:pt x="6508" y="1110"/>
                    <a:pt x="6362" y="1256"/>
                    <a:pt x="6194" y="1256"/>
                  </a:cubicBezTo>
                  <a:lnTo>
                    <a:pt x="5253" y="1256"/>
                  </a:lnTo>
                  <a:lnTo>
                    <a:pt x="5253" y="1884"/>
                  </a:lnTo>
                  <a:lnTo>
                    <a:pt x="5566" y="1884"/>
                  </a:lnTo>
                  <a:lnTo>
                    <a:pt x="5566" y="3558"/>
                  </a:lnTo>
                  <a:lnTo>
                    <a:pt x="6257" y="4960"/>
                  </a:lnTo>
                  <a:cubicBezTo>
                    <a:pt x="6136" y="4945"/>
                    <a:pt x="6015" y="4937"/>
                    <a:pt x="5893" y="4937"/>
                  </a:cubicBezTo>
                  <a:cubicBezTo>
                    <a:pt x="5342" y="4937"/>
                    <a:pt x="4791" y="5094"/>
                    <a:pt x="4311" y="5420"/>
                  </a:cubicBezTo>
                  <a:lnTo>
                    <a:pt x="3328" y="6069"/>
                  </a:lnTo>
                  <a:cubicBezTo>
                    <a:pt x="2993" y="6299"/>
                    <a:pt x="2616" y="6403"/>
                    <a:pt x="2240" y="6445"/>
                  </a:cubicBezTo>
                  <a:lnTo>
                    <a:pt x="3683" y="3558"/>
                  </a:lnTo>
                  <a:lnTo>
                    <a:pt x="3683" y="1884"/>
                  </a:lnTo>
                  <a:lnTo>
                    <a:pt x="3997" y="1884"/>
                  </a:lnTo>
                  <a:lnTo>
                    <a:pt x="3997" y="1256"/>
                  </a:lnTo>
                  <a:lnTo>
                    <a:pt x="3056" y="1256"/>
                  </a:lnTo>
                  <a:cubicBezTo>
                    <a:pt x="2867" y="1256"/>
                    <a:pt x="2742" y="1110"/>
                    <a:pt x="2742" y="942"/>
                  </a:cubicBezTo>
                  <a:cubicBezTo>
                    <a:pt x="2742" y="775"/>
                    <a:pt x="2867" y="628"/>
                    <a:pt x="3056" y="628"/>
                  </a:cubicBezTo>
                  <a:close/>
                  <a:moveTo>
                    <a:pt x="5866" y="5571"/>
                  </a:moveTo>
                  <a:cubicBezTo>
                    <a:pt x="6126" y="5571"/>
                    <a:pt x="6387" y="5618"/>
                    <a:pt x="6634" y="5713"/>
                  </a:cubicBezTo>
                  <a:lnTo>
                    <a:pt x="8140" y="8726"/>
                  </a:lnTo>
                  <a:cubicBezTo>
                    <a:pt x="8454" y="9354"/>
                    <a:pt x="7994" y="10086"/>
                    <a:pt x="7303" y="10086"/>
                  </a:cubicBezTo>
                  <a:lnTo>
                    <a:pt x="1947" y="10086"/>
                  </a:lnTo>
                  <a:cubicBezTo>
                    <a:pt x="1235" y="10086"/>
                    <a:pt x="775" y="9354"/>
                    <a:pt x="1089" y="8726"/>
                  </a:cubicBezTo>
                  <a:lnTo>
                    <a:pt x="1926" y="7073"/>
                  </a:lnTo>
                  <a:cubicBezTo>
                    <a:pt x="1961" y="7074"/>
                    <a:pt x="1996" y="7075"/>
                    <a:pt x="2030" y="7075"/>
                  </a:cubicBezTo>
                  <a:cubicBezTo>
                    <a:pt x="2621" y="7075"/>
                    <a:pt x="3189" y="6908"/>
                    <a:pt x="3683" y="6592"/>
                  </a:cubicBezTo>
                  <a:lnTo>
                    <a:pt x="4667" y="5943"/>
                  </a:lnTo>
                  <a:cubicBezTo>
                    <a:pt x="5017" y="5696"/>
                    <a:pt x="5440" y="5571"/>
                    <a:pt x="5866" y="5571"/>
                  </a:cubicBezTo>
                  <a:close/>
                  <a:moveTo>
                    <a:pt x="3056" y="1"/>
                  </a:moveTo>
                  <a:cubicBezTo>
                    <a:pt x="2533" y="1"/>
                    <a:pt x="2114" y="419"/>
                    <a:pt x="2114" y="942"/>
                  </a:cubicBezTo>
                  <a:cubicBezTo>
                    <a:pt x="2114" y="1465"/>
                    <a:pt x="2533" y="1884"/>
                    <a:pt x="3056" y="1884"/>
                  </a:cubicBezTo>
                  <a:lnTo>
                    <a:pt x="3056" y="3432"/>
                  </a:lnTo>
                  <a:lnTo>
                    <a:pt x="524" y="8454"/>
                  </a:lnTo>
                  <a:cubicBezTo>
                    <a:pt x="1" y="9500"/>
                    <a:pt x="775" y="10714"/>
                    <a:pt x="1947" y="10714"/>
                  </a:cubicBezTo>
                  <a:lnTo>
                    <a:pt x="7303" y="10714"/>
                  </a:lnTo>
                  <a:cubicBezTo>
                    <a:pt x="8475" y="10714"/>
                    <a:pt x="9228" y="9500"/>
                    <a:pt x="8705" y="8454"/>
                  </a:cubicBezTo>
                  <a:lnTo>
                    <a:pt x="6194" y="3411"/>
                  </a:lnTo>
                  <a:lnTo>
                    <a:pt x="6194" y="1884"/>
                  </a:lnTo>
                  <a:cubicBezTo>
                    <a:pt x="6717" y="1884"/>
                    <a:pt x="7136" y="1465"/>
                    <a:pt x="7136" y="942"/>
                  </a:cubicBezTo>
                  <a:cubicBezTo>
                    <a:pt x="7136" y="419"/>
                    <a:pt x="6717" y="1"/>
                    <a:pt x="61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59"/>
            <p:cNvSpPr/>
            <p:nvPr/>
          </p:nvSpPr>
          <p:spPr>
            <a:xfrm>
              <a:off x="3463044" y="4274424"/>
              <a:ext cx="68399" cy="68399"/>
            </a:xfrm>
            <a:custGeom>
              <a:avLst/>
              <a:gdLst/>
              <a:ahLst/>
              <a:cxnLst/>
              <a:rect l="l" t="t" r="r" b="b"/>
              <a:pathLst>
                <a:path w="1884" h="1884" extrusionOk="0">
                  <a:moveTo>
                    <a:pt x="942" y="628"/>
                  </a:moveTo>
                  <a:cubicBezTo>
                    <a:pt x="1110" y="628"/>
                    <a:pt x="1256" y="774"/>
                    <a:pt x="1256" y="942"/>
                  </a:cubicBezTo>
                  <a:cubicBezTo>
                    <a:pt x="1256" y="1109"/>
                    <a:pt x="1110" y="1256"/>
                    <a:pt x="942" y="1256"/>
                  </a:cubicBezTo>
                  <a:cubicBezTo>
                    <a:pt x="754" y="1256"/>
                    <a:pt x="629" y="1109"/>
                    <a:pt x="629" y="942"/>
                  </a:cubicBezTo>
                  <a:cubicBezTo>
                    <a:pt x="629" y="774"/>
                    <a:pt x="754" y="628"/>
                    <a:pt x="942" y="628"/>
                  </a:cubicBezTo>
                  <a:close/>
                  <a:moveTo>
                    <a:pt x="942" y="0"/>
                  </a:moveTo>
                  <a:cubicBezTo>
                    <a:pt x="419" y="0"/>
                    <a:pt x="1" y="419"/>
                    <a:pt x="1" y="942"/>
                  </a:cubicBezTo>
                  <a:cubicBezTo>
                    <a:pt x="1" y="1465"/>
                    <a:pt x="419" y="1883"/>
                    <a:pt x="942" y="1883"/>
                  </a:cubicBezTo>
                  <a:cubicBezTo>
                    <a:pt x="1466" y="1883"/>
                    <a:pt x="1884" y="1465"/>
                    <a:pt x="1884" y="942"/>
                  </a:cubicBezTo>
                  <a:cubicBezTo>
                    <a:pt x="1884" y="419"/>
                    <a:pt x="1466" y="0"/>
                    <a:pt x="9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59"/>
            <p:cNvSpPr/>
            <p:nvPr/>
          </p:nvSpPr>
          <p:spPr>
            <a:xfrm>
              <a:off x="3554209" y="4228824"/>
              <a:ext cx="68399" cy="68399"/>
            </a:xfrm>
            <a:custGeom>
              <a:avLst/>
              <a:gdLst/>
              <a:ahLst/>
              <a:cxnLst/>
              <a:rect l="l" t="t" r="r" b="b"/>
              <a:pathLst>
                <a:path w="1884" h="1884" extrusionOk="0">
                  <a:moveTo>
                    <a:pt x="942" y="628"/>
                  </a:moveTo>
                  <a:cubicBezTo>
                    <a:pt x="1110" y="628"/>
                    <a:pt x="1256" y="775"/>
                    <a:pt x="1256" y="942"/>
                  </a:cubicBezTo>
                  <a:cubicBezTo>
                    <a:pt x="1256" y="1110"/>
                    <a:pt x="1110" y="1256"/>
                    <a:pt x="942" y="1256"/>
                  </a:cubicBezTo>
                  <a:cubicBezTo>
                    <a:pt x="775" y="1256"/>
                    <a:pt x="628" y="1110"/>
                    <a:pt x="628" y="942"/>
                  </a:cubicBezTo>
                  <a:cubicBezTo>
                    <a:pt x="628" y="775"/>
                    <a:pt x="775" y="628"/>
                    <a:pt x="942" y="628"/>
                  </a:cubicBezTo>
                  <a:close/>
                  <a:moveTo>
                    <a:pt x="942" y="1"/>
                  </a:moveTo>
                  <a:cubicBezTo>
                    <a:pt x="419" y="1"/>
                    <a:pt x="1" y="419"/>
                    <a:pt x="1" y="942"/>
                  </a:cubicBezTo>
                  <a:cubicBezTo>
                    <a:pt x="1" y="1465"/>
                    <a:pt x="419" y="1884"/>
                    <a:pt x="942" y="1884"/>
                  </a:cubicBezTo>
                  <a:cubicBezTo>
                    <a:pt x="1465" y="1884"/>
                    <a:pt x="1884" y="1465"/>
                    <a:pt x="1884" y="942"/>
                  </a:cubicBezTo>
                  <a:cubicBezTo>
                    <a:pt x="1884" y="419"/>
                    <a:pt x="1465" y="1"/>
                    <a:pt x="9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59"/>
            <p:cNvSpPr/>
            <p:nvPr/>
          </p:nvSpPr>
          <p:spPr>
            <a:xfrm>
              <a:off x="3554209" y="4319988"/>
              <a:ext cx="22836" cy="22836"/>
            </a:xfrm>
            <a:custGeom>
              <a:avLst/>
              <a:gdLst/>
              <a:ahLst/>
              <a:cxnLst/>
              <a:rect l="l" t="t" r="r" b="b"/>
              <a:pathLst>
                <a:path w="629" h="629" extrusionOk="0">
                  <a:moveTo>
                    <a:pt x="1" y="1"/>
                  </a:moveTo>
                  <a:lnTo>
                    <a:pt x="1" y="628"/>
                  </a:lnTo>
                  <a:lnTo>
                    <a:pt x="628" y="628"/>
                  </a:lnTo>
                  <a:lnTo>
                    <a:pt x="6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39" name="Google Shape;1339;p59"/>
          <p:cNvGrpSpPr/>
          <p:nvPr/>
        </p:nvGrpSpPr>
        <p:grpSpPr>
          <a:xfrm>
            <a:off x="5547505" y="2783206"/>
            <a:ext cx="389734" cy="435050"/>
            <a:chOff x="4768650" y="2781702"/>
            <a:chExt cx="389734" cy="435050"/>
          </a:xfrm>
        </p:grpSpPr>
        <p:grpSp>
          <p:nvGrpSpPr>
            <p:cNvPr id="1340" name="Google Shape;1340;p59"/>
            <p:cNvGrpSpPr/>
            <p:nvPr/>
          </p:nvGrpSpPr>
          <p:grpSpPr>
            <a:xfrm>
              <a:off x="4778589" y="2891447"/>
              <a:ext cx="288699" cy="325305"/>
              <a:chOff x="5003991" y="2903665"/>
              <a:chExt cx="251502" cy="283416"/>
            </a:xfrm>
          </p:grpSpPr>
          <p:sp>
            <p:nvSpPr>
              <p:cNvPr id="1341" name="Google Shape;1341;p59"/>
              <p:cNvSpPr/>
              <p:nvPr/>
            </p:nvSpPr>
            <p:spPr>
              <a:xfrm>
                <a:off x="5003991" y="2903665"/>
                <a:ext cx="251502" cy="283416"/>
              </a:xfrm>
              <a:custGeom>
                <a:avLst/>
                <a:gdLst/>
                <a:ahLst/>
                <a:cxnLst/>
                <a:rect l="l" t="t" r="r" b="b"/>
                <a:pathLst>
                  <a:path w="6927" h="7806" extrusionOk="0">
                    <a:moveTo>
                      <a:pt x="3453" y="1821"/>
                    </a:moveTo>
                    <a:lnTo>
                      <a:pt x="4813" y="4165"/>
                    </a:lnTo>
                    <a:cubicBezTo>
                      <a:pt x="4959" y="4395"/>
                      <a:pt x="5022" y="4667"/>
                      <a:pt x="5022" y="4960"/>
                    </a:cubicBezTo>
                    <a:cubicBezTo>
                      <a:pt x="5022" y="5818"/>
                      <a:pt x="4332" y="6529"/>
                      <a:pt x="3453" y="6529"/>
                    </a:cubicBezTo>
                    <a:cubicBezTo>
                      <a:pt x="2595" y="6529"/>
                      <a:pt x="1884" y="5818"/>
                      <a:pt x="1884" y="4960"/>
                    </a:cubicBezTo>
                    <a:cubicBezTo>
                      <a:pt x="1884" y="4667"/>
                      <a:pt x="1967" y="4395"/>
                      <a:pt x="2093" y="4165"/>
                    </a:cubicBezTo>
                    <a:lnTo>
                      <a:pt x="3453" y="1821"/>
                    </a:lnTo>
                    <a:close/>
                    <a:moveTo>
                      <a:pt x="3474" y="1"/>
                    </a:moveTo>
                    <a:lnTo>
                      <a:pt x="1" y="3453"/>
                    </a:lnTo>
                    <a:lnTo>
                      <a:pt x="1" y="7805"/>
                    </a:lnTo>
                    <a:lnTo>
                      <a:pt x="6926" y="7805"/>
                    </a:lnTo>
                    <a:lnTo>
                      <a:pt x="6926" y="3453"/>
                    </a:lnTo>
                    <a:lnTo>
                      <a:pt x="3474" y="1"/>
                    </a:lnTo>
                    <a:close/>
                  </a:path>
                </a:pathLst>
              </a:custGeom>
              <a:solidFill>
                <a:srgbClr val="B2090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2" name="Google Shape;1342;p59"/>
              <p:cNvSpPr/>
              <p:nvPr/>
            </p:nvSpPr>
            <p:spPr>
              <a:xfrm>
                <a:off x="5032525" y="2936075"/>
                <a:ext cx="209550" cy="231000"/>
              </a:xfrm>
              <a:custGeom>
                <a:avLst/>
                <a:gdLst/>
                <a:ahLst/>
                <a:cxnLst/>
                <a:rect l="l" t="t" r="r" b="b"/>
                <a:pathLst>
                  <a:path w="8382" h="9240" extrusionOk="0">
                    <a:moveTo>
                      <a:pt x="4191" y="0"/>
                    </a:moveTo>
                    <a:lnTo>
                      <a:pt x="0" y="4668"/>
                    </a:lnTo>
                    <a:lnTo>
                      <a:pt x="667" y="9144"/>
                    </a:lnTo>
                    <a:lnTo>
                      <a:pt x="5049" y="9240"/>
                    </a:lnTo>
                    <a:lnTo>
                      <a:pt x="8382" y="5906"/>
                    </a:lnTo>
                    <a:lnTo>
                      <a:pt x="6573" y="2953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</p:sp>
        </p:grpSp>
        <p:sp>
          <p:nvSpPr>
            <p:cNvPr id="1343" name="Google Shape;1343;p59"/>
            <p:cNvSpPr/>
            <p:nvPr/>
          </p:nvSpPr>
          <p:spPr>
            <a:xfrm>
              <a:off x="4921163" y="2958199"/>
              <a:ext cx="88656" cy="132902"/>
            </a:xfrm>
            <a:custGeom>
              <a:avLst/>
              <a:gdLst/>
              <a:ahLst/>
              <a:cxnLst/>
              <a:rect l="l" t="t" r="r" b="b"/>
              <a:pathLst>
                <a:path w="1884" h="2825" extrusionOk="0">
                  <a:moveTo>
                    <a:pt x="942" y="0"/>
                  </a:moveTo>
                  <a:lnTo>
                    <a:pt x="126" y="1423"/>
                  </a:lnTo>
                  <a:cubicBezTo>
                    <a:pt x="42" y="1570"/>
                    <a:pt x="0" y="1716"/>
                    <a:pt x="0" y="1883"/>
                  </a:cubicBezTo>
                  <a:cubicBezTo>
                    <a:pt x="0" y="2407"/>
                    <a:pt x="440" y="2825"/>
                    <a:pt x="942" y="2825"/>
                  </a:cubicBezTo>
                  <a:cubicBezTo>
                    <a:pt x="1465" y="2825"/>
                    <a:pt x="1884" y="2407"/>
                    <a:pt x="1884" y="1883"/>
                  </a:cubicBezTo>
                  <a:cubicBezTo>
                    <a:pt x="1884" y="1716"/>
                    <a:pt x="1842" y="1570"/>
                    <a:pt x="1758" y="1423"/>
                  </a:cubicBezTo>
                  <a:lnTo>
                    <a:pt x="94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59"/>
            <p:cNvSpPr/>
            <p:nvPr/>
          </p:nvSpPr>
          <p:spPr>
            <a:xfrm>
              <a:off x="4768650" y="2781702"/>
              <a:ext cx="389734" cy="388972"/>
            </a:xfrm>
            <a:custGeom>
              <a:avLst/>
              <a:gdLst/>
              <a:ahLst/>
              <a:cxnLst/>
              <a:rect l="l" t="t" r="r" b="b"/>
              <a:pathLst>
                <a:path w="10735" h="10714" extrusionOk="0">
                  <a:moveTo>
                    <a:pt x="5503" y="628"/>
                  </a:moveTo>
                  <a:lnTo>
                    <a:pt x="9855" y="5043"/>
                  </a:lnTo>
                  <a:lnTo>
                    <a:pt x="9437" y="5482"/>
                  </a:lnTo>
                  <a:lnTo>
                    <a:pt x="5357" y="1402"/>
                  </a:lnTo>
                  <a:lnTo>
                    <a:pt x="1298" y="5482"/>
                  </a:lnTo>
                  <a:lnTo>
                    <a:pt x="879" y="5043"/>
                  </a:lnTo>
                  <a:lnTo>
                    <a:pt x="5231" y="628"/>
                  </a:lnTo>
                  <a:close/>
                  <a:moveTo>
                    <a:pt x="5357" y="2302"/>
                  </a:moveTo>
                  <a:lnTo>
                    <a:pt x="8809" y="5754"/>
                  </a:lnTo>
                  <a:lnTo>
                    <a:pt x="8809" y="10085"/>
                  </a:lnTo>
                  <a:lnTo>
                    <a:pt x="1905" y="10085"/>
                  </a:lnTo>
                  <a:lnTo>
                    <a:pt x="1905" y="5754"/>
                  </a:lnTo>
                  <a:lnTo>
                    <a:pt x="5357" y="2302"/>
                  </a:lnTo>
                  <a:close/>
                  <a:moveTo>
                    <a:pt x="4980" y="0"/>
                  </a:moveTo>
                  <a:lnTo>
                    <a:pt x="0" y="5043"/>
                  </a:lnTo>
                  <a:lnTo>
                    <a:pt x="1277" y="6382"/>
                  </a:lnTo>
                  <a:lnTo>
                    <a:pt x="1277" y="10713"/>
                  </a:lnTo>
                  <a:lnTo>
                    <a:pt x="9437" y="10713"/>
                  </a:lnTo>
                  <a:lnTo>
                    <a:pt x="9437" y="6382"/>
                  </a:lnTo>
                  <a:lnTo>
                    <a:pt x="9458" y="6382"/>
                  </a:lnTo>
                  <a:lnTo>
                    <a:pt x="10734" y="5043"/>
                  </a:lnTo>
                  <a:lnTo>
                    <a:pt x="575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59"/>
            <p:cNvSpPr/>
            <p:nvPr/>
          </p:nvSpPr>
          <p:spPr>
            <a:xfrm>
              <a:off x="4906141" y="2930593"/>
              <a:ext cx="113998" cy="170960"/>
            </a:xfrm>
            <a:custGeom>
              <a:avLst/>
              <a:gdLst/>
              <a:ahLst/>
              <a:cxnLst/>
              <a:rect l="l" t="t" r="r" b="b"/>
              <a:pathLst>
                <a:path w="3140" h="4709" extrusionOk="0">
                  <a:moveTo>
                    <a:pt x="1570" y="1256"/>
                  </a:moveTo>
                  <a:lnTo>
                    <a:pt x="2386" y="2678"/>
                  </a:lnTo>
                  <a:cubicBezTo>
                    <a:pt x="2470" y="2804"/>
                    <a:pt x="2511" y="2971"/>
                    <a:pt x="2511" y="3139"/>
                  </a:cubicBezTo>
                  <a:cubicBezTo>
                    <a:pt x="2511" y="3662"/>
                    <a:pt x="2093" y="4080"/>
                    <a:pt x="1570" y="4080"/>
                  </a:cubicBezTo>
                  <a:cubicBezTo>
                    <a:pt x="1068" y="4080"/>
                    <a:pt x="628" y="3662"/>
                    <a:pt x="628" y="3139"/>
                  </a:cubicBezTo>
                  <a:cubicBezTo>
                    <a:pt x="628" y="2971"/>
                    <a:pt x="691" y="2825"/>
                    <a:pt x="754" y="2678"/>
                  </a:cubicBezTo>
                  <a:lnTo>
                    <a:pt x="1570" y="1256"/>
                  </a:lnTo>
                  <a:close/>
                  <a:moveTo>
                    <a:pt x="1570" y="0"/>
                  </a:moveTo>
                  <a:lnTo>
                    <a:pt x="210" y="2365"/>
                  </a:lnTo>
                  <a:cubicBezTo>
                    <a:pt x="84" y="2595"/>
                    <a:pt x="1" y="2867"/>
                    <a:pt x="1" y="3139"/>
                  </a:cubicBezTo>
                  <a:cubicBezTo>
                    <a:pt x="1" y="4018"/>
                    <a:pt x="712" y="4708"/>
                    <a:pt x="1570" y="4708"/>
                  </a:cubicBezTo>
                  <a:cubicBezTo>
                    <a:pt x="2449" y="4708"/>
                    <a:pt x="3139" y="4018"/>
                    <a:pt x="3139" y="3139"/>
                  </a:cubicBezTo>
                  <a:cubicBezTo>
                    <a:pt x="3139" y="2867"/>
                    <a:pt x="3076" y="2595"/>
                    <a:pt x="2930" y="2365"/>
                  </a:cubicBezTo>
                  <a:lnTo>
                    <a:pt x="1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6" name="Google Shape;1346;p59"/>
          <p:cNvGrpSpPr/>
          <p:nvPr/>
        </p:nvGrpSpPr>
        <p:grpSpPr>
          <a:xfrm>
            <a:off x="4787652" y="4026204"/>
            <a:ext cx="445866" cy="389734"/>
            <a:chOff x="4712519" y="3999406"/>
            <a:chExt cx="445866" cy="389734"/>
          </a:xfrm>
        </p:grpSpPr>
        <p:sp>
          <p:nvSpPr>
            <p:cNvPr id="1347" name="Google Shape;1347;p59"/>
            <p:cNvSpPr/>
            <p:nvPr/>
          </p:nvSpPr>
          <p:spPr>
            <a:xfrm rot="5400000">
              <a:off x="4713719" y="4067400"/>
              <a:ext cx="188400" cy="190800"/>
            </a:xfrm>
            <a:prstGeom prst="round2SameRect">
              <a:avLst>
                <a:gd name="adj1" fmla="val 24163"/>
                <a:gd name="adj2" fmla="val 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48" name="Google Shape;1348;p59"/>
            <p:cNvGrpSpPr/>
            <p:nvPr/>
          </p:nvGrpSpPr>
          <p:grpSpPr>
            <a:xfrm>
              <a:off x="4768650" y="3999406"/>
              <a:ext cx="389734" cy="389734"/>
              <a:chOff x="4768650" y="3999406"/>
              <a:chExt cx="389734" cy="389734"/>
            </a:xfrm>
          </p:grpSpPr>
          <p:sp>
            <p:nvSpPr>
              <p:cNvPr id="1349" name="Google Shape;1349;p59"/>
              <p:cNvSpPr/>
              <p:nvPr/>
            </p:nvSpPr>
            <p:spPr>
              <a:xfrm>
                <a:off x="4883341" y="4045007"/>
                <a:ext cx="22836" cy="114724"/>
              </a:xfrm>
              <a:custGeom>
                <a:avLst/>
                <a:gdLst/>
                <a:ahLst/>
                <a:cxnLst/>
                <a:rect l="l" t="t" r="r" b="b"/>
                <a:pathLst>
                  <a:path w="629" h="3160" extrusionOk="0">
                    <a:moveTo>
                      <a:pt x="1" y="0"/>
                    </a:moveTo>
                    <a:lnTo>
                      <a:pt x="1" y="3160"/>
                    </a:lnTo>
                    <a:lnTo>
                      <a:pt x="629" y="3160"/>
                    </a:lnTo>
                    <a:lnTo>
                      <a:pt x="62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0" name="Google Shape;1350;p59"/>
              <p:cNvSpPr/>
              <p:nvPr/>
            </p:nvSpPr>
            <p:spPr>
              <a:xfrm>
                <a:off x="4837014" y="4045007"/>
                <a:ext cx="22836" cy="114724"/>
              </a:xfrm>
              <a:custGeom>
                <a:avLst/>
                <a:gdLst/>
                <a:ahLst/>
                <a:cxnLst/>
                <a:rect l="l" t="t" r="r" b="b"/>
                <a:pathLst>
                  <a:path w="629" h="3160" extrusionOk="0">
                    <a:moveTo>
                      <a:pt x="1" y="0"/>
                    </a:moveTo>
                    <a:lnTo>
                      <a:pt x="1" y="3160"/>
                    </a:lnTo>
                    <a:lnTo>
                      <a:pt x="628" y="3160"/>
                    </a:lnTo>
                    <a:lnTo>
                      <a:pt x="62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1" name="Google Shape;1351;p59"/>
              <p:cNvSpPr/>
              <p:nvPr/>
            </p:nvSpPr>
            <p:spPr>
              <a:xfrm>
                <a:off x="4768650" y="3999406"/>
                <a:ext cx="389734" cy="389734"/>
              </a:xfrm>
              <a:custGeom>
                <a:avLst/>
                <a:gdLst/>
                <a:ahLst/>
                <a:cxnLst/>
                <a:rect l="l" t="t" r="r" b="b"/>
                <a:pathLst>
                  <a:path w="10735" h="10735" extrusionOk="0">
                    <a:moveTo>
                      <a:pt x="9165" y="628"/>
                    </a:moveTo>
                    <a:cubicBezTo>
                      <a:pt x="9667" y="628"/>
                      <a:pt x="10107" y="1068"/>
                      <a:pt x="10107" y="1570"/>
                    </a:cubicBezTo>
                    <a:lnTo>
                      <a:pt x="10107" y="3474"/>
                    </a:lnTo>
                    <a:cubicBezTo>
                      <a:pt x="10107" y="3662"/>
                      <a:pt x="9960" y="3788"/>
                      <a:pt x="9793" y="3788"/>
                    </a:cubicBezTo>
                    <a:lnTo>
                      <a:pt x="8537" y="3788"/>
                    </a:lnTo>
                    <a:cubicBezTo>
                      <a:pt x="8349" y="3788"/>
                      <a:pt x="8223" y="3662"/>
                      <a:pt x="8223" y="3474"/>
                    </a:cubicBezTo>
                    <a:lnTo>
                      <a:pt x="8223" y="1570"/>
                    </a:lnTo>
                    <a:cubicBezTo>
                      <a:pt x="8223" y="1047"/>
                      <a:pt x="8642" y="628"/>
                      <a:pt x="9165" y="628"/>
                    </a:cubicBezTo>
                    <a:close/>
                    <a:moveTo>
                      <a:pt x="4101" y="628"/>
                    </a:moveTo>
                    <a:cubicBezTo>
                      <a:pt x="4625" y="628"/>
                      <a:pt x="5043" y="1068"/>
                      <a:pt x="5043" y="1570"/>
                    </a:cubicBezTo>
                    <a:lnTo>
                      <a:pt x="5043" y="4102"/>
                    </a:lnTo>
                    <a:cubicBezTo>
                      <a:pt x="5043" y="4625"/>
                      <a:pt x="4625" y="5043"/>
                      <a:pt x="4101" y="5043"/>
                    </a:cubicBezTo>
                    <a:lnTo>
                      <a:pt x="628" y="5043"/>
                    </a:lnTo>
                    <a:lnTo>
                      <a:pt x="628" y="628"/>
                    </a:lnTo>
                    <a:close/>
                    <a:moveTo>
                      <a:pt x="6319" y="628"/>
                    </a:moveTo>
                    <a:lnTo>
                      <a:pt x="6319" y="5043"/>
                    </a:lnTo>
                    <a:lnTo>
                      <a:pt x="5357" y="5043"/>
                    </a:lnTo>
                    <a:cubicBezTo>
                      <a:pt x="5566" y="4792"/>
                      <a:pt x="5671" y="4457"/>
                      <a:pt x="5671" y="4102"/>
                    </a:cubicBezTo>
                    <a:lnTo>
                      <a:pt x="5671" y="1570"/>
                    </a:lnTo>
                    <a:cubicBezTo>
                      <a:pt x="5671" y="1235"/>
                      <a:pt x="5566" y="900"/>
                      <a:pt x="5357" y="628"/>
                    </a:cubicBezTo>
                    <a:close/>
                    <a:moveTo>
                      <a:pt x="9479" y="4416"/>
                    </a:moveTo>
                    <a:lnTo>
                      <a:pt x="9479" y="4729"/>
                    </a:lnTo>
                    <a:cubicBezTo>
                      <a:pt x="9479" y="4918"/>
                      <a:pt x="9332" y="5043"/>
                      <a:pt x="9165" y="5043"/>
                    </a:cubicBezTo>
                    <a:cubicBezTo>
                      <a:pt x="8977" y="5043"/>
                      <a:pt x="8851" y="4918"/>
                      <a:pt x="8851" y="4729"/>
                    </a:cubicBezTo>
                    <a:lnTo>
                      <a:pt x="8851" y="4416"/>
                    </a:lnTo>
                    <a:close/>
                    <a:moveTo>
                      <a:pt x="5043" y="7596"/>
                    </a:moveTo>
                    <a:lnTo>
                      <a:pt x="5043" y="8538"/>
                    </a:lnTo>
                    <a:lnTo>
                      <a:pt x="3788" y="8538"/>
                    </a:lnTo>
                    <a:lnTo>
                      <a:pt x="3788" y="9165"/>
                    </a:lnTo>
                    <a:lnTo>
                      <a:pt x="5043" y="9165"/>
                    </a:lnTo>
                    <a:lnTo>
                      <a:pt x="5043" y="10107"/>
                    </a:lnTo>
                    <a:lnTo>
                      <a:pt x="3474" y="10107"/>
                    </a:lnTo>
                    <a:cubicBezTo>
                      <a:pt x="3306" y="10107"/>
                      <a:pt x="3160" y="9960"/>
                      <a:pt x="3160" y="9793"/>
                    </a:cubicBezTo>
                    <a:lnTo>
                      <a:pt x="3160" y="7910"/>
                    </a:lnTo>
                    <a:cubicBezTo>
                      <a:pt x="3160" y="7722"/>
                      <a:pt x="3306" y="7596"/>
                      <a:pt x="3474" y="7596"/>
                    </a:cubicBezTo>
                    <a:close/>
                    <a:moveTo>
                      <a:pt x="6006" y="7596"/>
                    </a:moveTo>
                    <a:cubicBezTo>
                      <a:pt x="6173" y="7596"/>
                      <a:pt x="6319" y="7722"/>
                      <a:pt x="6319" y="7910"/>
                    </a:cubicBezTo>
                    <a:lnTo>
                      <a:pt x="6319" y="9793"/>
                    </a:lnTo>
                    <a:cubicBezTo>
                      <a:pt x="6319" y="9960"/>
                      <a:pt x="6173" y="10107"/>
                      <a:pt x="6006" y="10107"/>
                    </a:cubicBezTo>
                    <a:lnTo>
                      <a:pt x="5692" y="10107"/>
                    </a:lnTo>
                    <a:lnTo>
                      <a:pt x="5692" y="7596"/>
                    </a:lnTo>
                    <a:close/>
                    <a:moveTo>
                      <a:pt x="0" y="1"/>
                    </a:moveTo>
                    <a:lnTo>
                      <a:pt x="0" y="5692"/>
                    </a:lnTo>
                    <a:lnTo>
                      <a:pt x="628" y="5692"/>
                    </a:lnTo>
                    <a:lnTo>
                      <a:pt x="628" y="7596"/>
                    </a:lnTo>
                    <a:cubicBezTo>
                      <a:pt x="628" y="8454"/>
                      <a:pt x="1340" y="9165"/>
                      <a:pt x="2197" y="9165"/>
                    </a:cubicBezTo>
                    <a:lnTo>
                      <a:pt x="2532" y="9165"/>
                    </a:lnTo>
                    <a:lnTo>
                      <a:pt x="2532" y="9793"/>
                    </a:lnTo>
                    <a:cubicBezTo>
                      <a:pt x="2532" y="10316"/>
                      <a:pt x="2972" y="10735"/>
                      <a:pt x="3474" y="10735"/>
                    </a:cubicBezTo>
                    <a:lnTo>
                      <a:pt x="6006" y="10735"/>
                    </a:lnTo>
                    <a:cubicBezTo>
                      <a:pt x="6508" y="10735"/>
                      <a:pt x="6947" y="10316"/>
                      <a:pt x="6947" y="9793"/>
                    </a:cubicBezTo>
                    <a:lnTo>
                      <a:pt x="6947" y="9165"/>
                    </a:lnTo>
                    <a:lnTo>
                      <a:pt x="7910" y="9165"/>
                    </a:lnTo>
                    <a:cubicBezTo>
                      <a:pt x="8767" y="9165"/>
                      <a:pt x="9479" y="8454"/>
                      <a:pt x="9479" y="7596"/>
                    </a:cubicBezTo>
                    <a:lnTo>
                      <a:pt x="9479" y="5629"/>
                    </a:lnTo>
                    <a:cubicBezTo>
                      <a:pt x="9835" y="5504"/>
                      <a:pt x="10107" y="5148"/>
                      <a:pt x="10107" y="4750"/>
                    </a:cubicBezTo>
                    <a:lnTo>
                      <a:pt x="10107" y="4374"/>
                    </a:lnTo>
                    <a:cubicBezTo>
                      <a:pt x="10462" y="4248"/>
                      <a:pt x="10734" y="3893"/>
                      <a:pt x="10734" y="3495"/>
                    </a:cubicBezTo>
                    <a:lnTo>
                      <a:pt x="10734" y="1570"/>
                    </a:lnTo>
                    <a:cubicBezTo>
                      <a:pt x="10734" y="712"/>
                      <a:pt x="10023" y="1"/>
                      <a:pt x="9165" y="1"/>
                    </a:cubicBezTo>
                    <a:cubicBezTo>
                      <a:pt x="8286" y="1"/>
                      <a:pt x="7575" y="712"/>
                      <a:pt x="7575" y="1570"/>
                    </a:cubicBezTo>
                    <a:lnTo>
                      <a:pt x="7575" y="3474"/>
                    </a:lnTo>
                    <a:cubicBezTo>
                      <a:pt x="7575" y="3893"/>
                      <a:pt x="7847" y="4248"/>
                      <a:pt x="8203" y="4374"/>
                    </a:cubicBezTo>
                    <a:lnTo>
                      <a:pt x="8203" y="4750"/>
                    </a:lnTo>
                    <a:cubicBezTo>
                      <a:pt x="8203" y="5148"/>
                      <a:pt x="8475" y="5504"/>
                      <a:pt x="8851" y="5629"/>
                    </a:cubicBezTo>
                    <a:lnTo>
                      <a:pt x="8851" y="7596"/>
                    </a:lnTo>
                    <a:cubicBezTo>
                      <a:pt x="8851" y="8119"/>
                      <a:pt x="8412" y="8538"/>
                      <a:pt x="7910" y="8538"/>
                    </a:cubicBezTo>
                    <a:lnTo>
                      <a:pt x="6947" y="8538"/>
                    </a:lnTo>
                    <a:lnTo>
                      <a:pt x="6947" y="7910"/>
                    </a:lnTo>
                    <a:cubicBezTo>
                      <a:pt x="6947" y="7387"/>
                      <a:pt x="6508" y="6968"/>
                      <a:pt x="6006" y="6968"/>
                    </a:cubicBezTo>
                    <a:lnTo>
                      <a:pt x="3474" y="6968"/>
                    </a:lnTo>
                    <a:cubicBezTo>
                      <a:pt x="2972" y="6968"/>
                      <a:pt x="2532" y="7387"/>
                      <a:pt x="2532" y="7910"/>
                    </a:cubicBezTo>
                    <a:lnTo>
                      <a:pt x="2532" y="8538"/>
                    </a:lnTo>
                    <a:lnTo>
                      <a:pt x="2197" y="8538"/>
                    </a:lnTo>
                    <a:cubicBezTo>
                      <a:pt x="1695" y="8538"/>
                      <a:pt x="1256" y="8098"/>
                      <a:pt x="1256" y="7596"/>
                    </a:cubicBezTo>
                    <a:lnTo>
                      <a:pt x="1256" y="5692"/>
                    </a:lnTo>
                    <a:lnTo>
                      <a:pt x="6947" y="5692"/>
                    </a:lnTo>
                    <a:lnTo>
                      <a:pt x="694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352" name="Google Shape;1352;p59"/>
          <p:cNvGrpSpPr/>
          <p:nvPr/>
        </p:nvGrpSpPr>
        <p:grpSpPr>
          <a:xfrm>
            <a:off x="5615476" y="4026204"/>
            <a:ext cx="253793" cy="389734"/>
            <a:chOff x="5533075" y="3999406"/>
            <a:chExt cx="253793" cy="389734"/>
          </a:xfrm>
        </p:grpSpPr>
        <p:sp>
          <p:nvSpPr>
            <p:cNvPr id="1353" name="Google Shape;1353;p59"/>
            <p:cNvSpPr/>
            <p:nvPr/>
          </p:nvSpPr>
          <p:spPr>
            <a:xfrm>
              <a:off x="5559675" y="4205150"/>
              <a:ext cx="114900" cy="123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59"/>
            <p:cNvSpPr/>
            <p:nvPr/>
          </p:nvSpPr>
          <p:spPr>
            <a:xfrm>
              <a:off x="5533075" y="4079150"/>
              <a:ext cx="165000" cy="64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59"/>
            <p:cNvSpPr/>
            <p:nvPr/>
          </p:nvSpPr>
          <p:spPr>
            <a:xfrm>
              <a:off x="5650108" y="4182498"/>
              <a:ext cx="68399" cy="68399"/>
            </a:xfrm>
            <a:custGeom>
              <a:avLst/>
              <a:gdLst/>
              <a:ahLst/>
              <a:cxnLst/>
              <a:rect l="l" t="t" r="r" b="b"/>
              <a:pathLst>
                <a:path w="1884" h="1884" extrusionOk="0">
                  <a:moveTo>
                    <a:pt x="629" y="0"/>
                  </a:moveTo>
                  <a:lnTo>
                    <a:pt x="629" y="628"/>
                  </a:lnTo>
                  <a:lnTo>
                    <a:pt x="1" y="628"/>
                  </a:lnTo>
                  <a:lnTo>
                    <a:pt x="1" y="1256"/>
                  </a:lnTo>
                  <a:lnTo>
                    <a:pt x="629" y="1256"/>
                  </a:lnTo>
                  <a:lnTo>
                    <a:pt x="629" y="1883"/>
                  </a:lnTo>
                  <a:lnTo>
                    <a:pt x="1256" y="1883"/>
                  </a:lnTo>
                  <a:lnTo>
                    <a:pt x="1256" y="1256"/>
                  </a:lnTo>
                  <a:lnTo>
                    <a:pt x="1884" y="1256"/>
                  </a:lnTo>
                  <a:lnTo>
                    <a:pt x="1884" y="628"/>
                  </a:lnTo>
                  <a:lnTo>
                    <a:pt x="1256" y="628"/>
                  </a:lnTo>
                  <a:lnTo>
                    <a:pt x="125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59"/>
            <p:cNvSpPr/>
            <p:nvPr/>
          </p:nvSpPr>
          <p:spPr>
            <a:xfrm>
              <a:off x="5581744" y="3999406"/>
              <a:ext cx="205123" cy="389734"/>
            </a:xfrm>
            <a:custGeom>
              <a:avLst/>
              <a:gdLst/>
              <a:ahLst/>
              <a:cxnLst/>
              <a:rect l="l" t="t" r="r" b="b"/>
              <a:pathLst>
                <a:path w="5650" h="10735" extrusionOk="0">
                  <a:moveTo>
                    <a:pt x="1256" y="628"/>
                  </a:moveTo>
                  <a:lnTo>
                    <a:pt x="1256" y="1884"/>
                  </a:lnTo>
                  <a:lnTo>
                    <a:pt x="628" y="1884"/>
                  </a:lnTo>
                  <a:lnTo>
                    <a:pt x="628" y="628"/>
                  </a:lnTo>
                  <a:close/>
                  <a:moveTo>
                    <a:pt x="2512" y="628"/>
                  </a:moveTo>
                  <a:lnTo>
                    <a:pt x="2512" y="1884"/>
                  </a:lnTo>
                  <a:lnTo>
                    <a:pt x="1884" y="1884"/>
                  </a:lnTo>
                  <a:lnTo>
                    <a:pt x="1884" y="628"/>
                  </a:lnTo>
                  <a:close/>
                  <a:moveTo>
                    <a:pt x="3767" y="628"/>
                  </a:moveTo>
                  <a:lnTo>
                    <a:pt x="3767" y="1884"/>
                  </a:lnTo>
                  <a:lnTo>
                    <a:pt x="3139" y="1884"/>
                  </a:lnTo>
                  <a:lnTo>
                    <a:pt x="3139" y="628"/>
                  </a:lnTo>
                  <a:close/>
                  <a:moveTo>
                    <a:pt x="5022" y="628"/>
                  </a:moveTo>
                  <a:lnTo>
                    <a:pt x="5022" y="1884"/>
                  </a:lnTo>
                  <a:lnTo>
                    <a:pt x="4395" y="1884"/>
                  </a:lnTo>
                  <a:lnTo>
                    <a:pt x="4395" y="628"/>
                  </a:lnTo>
                  <a:close/>
                  <a:moveTo>
                    <a:pt x="4395" y="2512"/>
                  </a:moveTo>
                  <a:lnTo>
                    <a:pt x="4395" y="3788"/>
                  </a:lnTo>
                  <a:lnTo>
                    <a:pt x="1256" y="3788"/>
                  </a:lnTo>
                  <a:lnTo>
                    <a:pt x="1256" y="2512"/>
                  </a:lnTo>
                  <a:close/>
                  <a:moveTo>
                    <a:pt x="4395" y="4416"/>
                  </a:moveTo>
                  <a:lnTo>
                    <a:pt x="4395" y="7596"/>
                  </a:lnTo>
                  <a:lnTo>
                    <a:pt x="1256" y="7596"/>
                  </a:lnTo>
                  <a:lnTo>
                    <a:pt x="1256" y="4416"/>
                  </a:lnTo>
                  <a:close/>
                  <a:moveTo>
                    <a:pt x="4395" y="8224"/>
                  </a:moveTo>
                  <a:lnTo>
                    <a:pt x="4395" y="8538"/>
                  </a:lnTo>
                  <a:cubicBezTo>
                    <a:pt x="4395" y="9395"/>
                    <a:pt x="3683" y="10107"/>
                    <a:pt x="2825" y="10107"/>
                  </a:cubicBezTo>
                  <a:cubicBezTo>
                    <a:pt x="1947" y="10107"/>
                    <a:pt x="1256" y="9395"/>
                    <a:pt x="1256" y="8538"/>
                  </a:cubicBezTo>
                  <a:lnTo>
                    <a:pt x="1256" y="8224"/>
                  </a:lnTo>
                  <a:close/>
                  <a:moveTo>
                    <a:pt x="1" y="1"/>
                  </a:moveTo>
                  <a:lnTo>
                    <a:pt x="1" y="2512"/>
                  </a:lnTo>
                  <a:lnTo>
                    <a:pt x="628" y="2512"/>
                  </a:lnTo>
                  <a:lnTo>
                    <a:pt x="628" y="8538"/>
                  </a:lnTo>
                  <a:cubicBezTo>
                    <a:pt x="628" y="9751"/>
                    <a:pt x="1612" y="10735"/>
                    <a:pt x="2825" y="10735"/>
                  </a:cubicBezTo>
                  <a:cubicBezTo>
                    <a:pt x="4039" y="10735"/>
                    <a:pt x="5022" y="9751"/>
                    <a:pt x="5022" y="8538"/>
                  </a:cubicBezTo>
                  <a:lnTo>
                    <a:pt x="5022" y="2512"/>
                  </a:lnTo>
                  <a:lnTo>
                    <a:pt x="5650" y="2512"/>
                  </a:lnTo>
                  <a:lnTo>
                    <a:pt x="56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7" name="Google Shape;1357;p59"/>
          <p:cNvGrpSpPr/>
          <p:nvPr/>
        </p:nvGrpSpPr>
        <p:grpSpPr>
          <a:xfrm>
            <a:off x="4794372" y="3416537"/>
            <a:ext cx="432427" cy="388972"/>
            <a:chOff x="5446363" y="3385616"/>
            <a:chExt cx="432427" cy="388972"/>
          </a:xfrm>
        </p:grpSpPr>
        <p:sp>
          <p:nvSpPr>
            <p:cNvPr id="1358" name="Google Shape;1358;p59"/>
            <p:cNvSpPr/>
            <p:nvPr/>
          </p:nvSpPr>
          <p:spPr>
            <a:xfrm>
              <a:off x="5446363" y="3453475"/>
              <a:ext cx="369000" cy="229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59"/>
            <p:cNvSpPr/>
            <p:nvPr/>
          </p:nvSpPr>
          <p:spPr>
            <a:xfrm>
              <a:off x="5546121" y="3444790"/>
              <a:ext cx="88656" cy="132902"/>
            </a:xfrm>
            <a:custGeom>
              <a:avLst/>
              <a:gdLst/>
              <a:ahLst/>
              <a:cxnLst/>
              <a:rect l="l" t="t" r="r" b="b"/>
              <a:pathLst>
                <a:path w="1884" h="2825" extrusionOk="0">
                  <a:moveTo>
                    <a:pt x="942" y="0"/>
                  </a:moveTo>
                  <a:lnTo>
                    <a:pt x="126" y="1423"/>
                  </a:lnTo>
                  <a:cubicBezTo>
                    <a:pt x="42" y="1570"/>
                    <a:pt x="0" y="1716"/>
                    <a:pt x="0" y="1883"/>
                  </a:cubicBezTo>
                  <a:cubicBezTo>
                    <a:pt x="0" y="2407"/>
                    <a:pt x="440" y="2825"/>
                    <a:pt x="942" y="2825"/>
                  </a:cubicBezTo>
                  <a:cubicBezTo>
                    <a:pt x="1465" y="2825"/>
                    <a:pt x="1884" y="2407"/>
                    <a:pt x="1884" y="1883"/>
                  </a:cubicBezTo>
                  <a:cubicBezTo>
                    <a:pt x="1884" y="1716"/>
                    <a:pt x="1842" y="1570"/>
                    <a:pt x="1758" y="1423"/>
                  </a:cubicBezTo>
                  <a:lnTo>
                    <a:pt x="94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59"/>
            <p:cNvSpPr/>
            <p:nvPr/>
          </p:nvSpPr>
          <p:spPr>
            <a:xfrm>
              <a:off x="5489055" y="3385616"/>
              <a:ext cx="389734" cy="388972"/>
            </a:xfrm>
            <a:custGeom>
              <a:avLst/>
              <a:gdLst/>
              <a:ahLst/>
              <a:cxnLst/>
              <a:rect l="l" t="t" r="r" b="b"/>
              <a:pathLst>
                <a:path w="10735" h="10714" extrusionOk="0">
                  <a:moveTo>
                    <a:pt x="10107" y="628"/>
                  </a:moveTo>
                  <a:lnTo>
                    <a:pt x="10107" y="6298"/>
                  </a:lnTo>
                  <a:lnTo>
                    <a:pt x="650" y="6298"/>
                  </a:lnTo>
                  <a:lnTo>
                    <a:pt x="650" y="628"/>
                  </a:lnTo>
                  <a:close/>
                  <a:moveTo>
                    <a:pt x="10107" y="6926"/>
                  </a:moveTo>
                  <a:lnTo>
                    <a:pt x="10107" y="8182"/>
                  </a:lnTo>
                  <a:lnTo>
                    <a:pt x="650" y="8182"/>
                  </a:lnTo>
                  <a:lnTo>
                    <a:pt x="650" y="6926"/>
                  </a:lnTo>
                  <a:lnTo>
                    <a:pt x="5065" y="6926"/>
                  </a:lnTo>
                  <a:lnTo>
                    <a:pt x="5065" y="7554"/>
                  </a:lnTo>
                  <a:lnTo>
                    <a:pt x="5692" y="7554"/>
                  </a:lnTo>
                  <a:lnTo>
                    <a:pt x="5692" y="6926"/>
                  </a:lnTo>
                  <a:close/>
                  <a:moveTo>
                    <a:pt x="5692" y="8809"/>
                  </a:moveTo>
                  <a:lnTo>
                    <a:pt x="5692" y="10086"/>
                  </a:lnTo>
                  <a:lnTo>
                    <a:pt x="5065" y="10086"/>
                  </a:lnTo>
                  <a:lnTo>
                    <a:pt x="5065" y="8809"/>
                  </a:lnTo>
                  <a:close/>
                  <a:moveTo>
                    <a:pt x="1" y="0"/>
                  </a:moveTo>
                  <a:lnTo>
                    <a:pt x="1" y="8809"/>
                  </a:lnTo>
                  <a:lnTo>
                    <a:pt x="4437" y="8809"/>
                  </a:lnTo>
                  <a:lnTo>
                    <a:pt x="4437" y="10086"/>
                  </a:lnTo>
                  <a:lnTo>
                    <a:pt x="2554" y="10086"/>
                  </a:lnTo>
                  <a:lnTo>
                    <a:pt x="2554" y="10713"/>
                  </a:lnTo>
                  <a:lnTo>
                    <a:pt x="8203" y="10713"/>
                  </a:lnTo>
                  <a:lnTo>
                    <a:pt x="8203" y="10086"/>
                  </a:lnTo>
                  <a:lnTo>
                    <a:pt x="6320" y="10086"/>
                  </a:lnTo>
                  <a:lnTo>
                    <a:pt x="6320" y="8809"/>
                  </a:lnTo>
                  <a:lnTo>
                    <a:pt x="10735" y="8809"/>
                  </a:lnTo>
                  <a:lnTo>
                    <a:pt x="10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59"/>
            <p:cNvSpPr/>
            <p:nvPr/>
          </p:nvSpPr>
          <p:spPr>
            <a:xfrm>
              <a:off x="5536180" y="3420543"/>
              <a:ext cx="113961" cy="170960"/>
            </a:xfrm>
            <a:custGeom>
              <a:avLst/>
              <a:gdLst/>
              <a:ahLst/>
              <a:cxnLst/>
              <a:rect l="l" t="t" r="r" b="b"/>
              <a:pathLst>
                <a:path w="3139" h="4709" extrusionOk="0">
                  <a:moveTo>
                    <a:pt x="1570" y="1256"/>
                  </a:moveTo>
                  <a:lnTo>
                    <a:pt x="2386" y="2679"/>
                  </a:lnTo>
                  <a:cubicBezTo>
                    <a:pt x="2448" y="2805"/>
                    <a:pt x="2511" y="2972"/>
                    <a:pt x="2511" y="3139"/>
                  </a:cubicBezTo>
                  <a:cubicBezTo>
                    <a:pt x="2511" y="3663"/>
                    <a:pt x="2072" y="4081"/>
                    <a:pt x="1570" y="4081"/>
                  </a:cubicBezTo>
                  <a:cubicBezTo>
                    <a:pt x="1046" y="4081"/>
                    <a:pt x="628" y="3663"/>
                    <a:pt x="628" y="3139"/>
                  </a:cubicBezTo>
                  <a:cubicBezTo>
                    <a:pt x="628" y="2972"/>
                    <a:pt x="670" y="2805"/>
                    <a:pt x="754" y="2679"/>
                  </a:cubicBezTo>
                  <a:lnTo>
                    <a:pt x="1570" y="1256"/>
                  </a:lnTo>
                  <a:close/>
                  <a:moveTo>
                    <a:pt x="1570" y="1"/>
                  </a:moveTo>
                  <a:lnTo>
                    <a:pt x="209" y="2365"/>
                  </a:lnTo>
                  <a:cubicBezTo>
                    <a:pt x="63" y="2595"/>
                    <a:pt x="0" y="2867"/>
                    <a:pt x="0" y="3139"/>
                  </a:cubicBezTo>
                  <a:cubicBezTo>
                    <a:pt x="0" y="3997"/>
                    <a:pt x="691" y="4709"/>
                    <a:pt x="1570" y="4709"/>
                  </a:cubicBezTo>
                  <a:cubicBezTo>
                    <a:pt x="2427" y="4709"/>
                    <a:pt x="3139" y="4018"/>
                    <a:pt x="3139" y="3139"/>
                  </a:cubicBezTo>
                  <a:cubicBezTo>
                    <a:pt x="3139" y="2867"/>
                    <a:pt x="3055" y="2595"/>
                    <a:pt x="2930" y="2365"/>
                  </a:cubicBezTo>
                  <a:lnTo>
                    <a:pt x="1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59"/>
            <p:cNvSpPr/>
            <p:nvPr/>
          </p:nvSpPr>
          <p:spPr>
            <a:xfrm>
              <a:off x="5672908" y="3431943"/>
              <a:ext cx="113961" cy="22836"/>
            </a:xfrm>
            <a:custGeom>
              <a:avLst/>
              <a:gdLst/>
              <a:ahLst/>
              <a:cxnLst/>
              <a:rect l="l" t="t" r="r" b="b"/>
              <a:pathLst>
                <a:path w="3139" h="629" extrusionOk="0">
                  <a:moveTo>
                    <a:pt x="1" y="1"/>
                  </a:moveTo>
                  <a:lnTo>
                    <a:pt x="1" y="629"/>
                  </a:lnTo>
                  <a:lnTo>
                    <a:pt x="3139" y="629"/>
                  </a:lnTo>
                  <a:lnTo>
                    <a:pt x="313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59"/>
            <p:cNvSpPr/>
            <p:nvPr/>
          </p:nvSpPr>
          <p:spPr>
            <a:xfrm>
              <a:off x="5672908" y="3477543"/>
              <a:ext cx="159560" cy="22800"/>
            </a:xfrm>
            <a:custGeom>
              <a:avLst/>
              <a:gdLst/>
              <a:ahLst/>
              <a:cxnLst/>
              <a:rect l="l" t="t" r="r" b="b"/>
              <a:pathLst>
                <a:path w="4395" h="628" extrusionOk="0">
                  <a:moveTo>
                    <a:pt x="1" y="0"/>
                  </a:moveTo>
                  <a:lnTo>
                    <a:pt x="1" y="628"/>
                  </a:lnTo>
                  <a:lnTo>
                    <a:pt x="4394" y="628"/>
                  </a:lnTo>
                  <a:lnTo>
                    <a:pt x="43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59"/>
            <p:cNvSpPr/>
            <p:nvPr/>
          </p:nvSpPr>
          <p:spPr>
            <a:xfrm>
              <a:off x="5672908" y="3523107"/>
              <a:ext cx="159560" cy="22836"/>
            </a:xfrm>
            <a:custGeom>
              <a:avLst/>
              <a:gdLst/>
              <a:ahLst/>
              <a:cxnLst/>
              <a:rect l="l" t="t" r="r" b="b"/>
              <a:pathLst>
                <a:path w="4395" h="629" extrusionOk="0">
                  <a:moveTo>
                    <a:pt x="1" y="1"/>
                  </a:moveTo>
                  <a:lnTo>
                    <a:pt x="1" y="628"/>
                  </a:lnTo>
                  <a:lnTo>
                    <a:pt x="4394" y="628"/>
                  </a:lnTo>
                  <a:lnTo>
                    <a:pt x="43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59"/>
            <p:cNvSpPr/>
            <p:nvPr/>
          </p:nvSpPr>
          <p:spPr>
            <a:xfrm>
              <a:off x="5672908" y="3568708"/>
              <a:ext cx="159560" cy="22800"/>
            </a:xfrm>
            <a:custGeom>
              <a:avLst/>
              <a:gdLst/>
              <a:ahLst/>
              <a:cxnLst/>
              <a:rect l="l" t="t" r="r" b="b"/>
              <a:pathLst>
                <a:path w="4395" h="628" extrusionOk="0">
                  <a:moveTo>
                    <a:pt x="1" y="0"/>
                  </a:moveTo>
                  <a:lnTo>
                    <a:pt x="1" y="628"/>
                  </a:lnTo>
                  <a:lnTo>
                    <a:pt x="4394" y="628"/>
                  </a:lnTo>
                  <a:lnTo>
                    <a:pt x="43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66" name="Google Shape;1366;p59"/>
          <p:cNvGrpSpPr/>
          <p:nvPr/>
        </p:nvGrpSpPr>
        <p:grpSpPr>
          <a:xfrm>
            <a:off x="6255633" y="4003298"/>
            <a:ext cx="329556" cy="435546"/>
            <a:chOff x="6186064" y="3999406"/>
            <a:chExt cx="329556" cy="435546"/>
          </a:xfrm>
        </p:grpSpPr>
        <p:sp>
          <p:nvSpPr>
            <p:cNvPr id="1367" name="Google Shape;1367;p59"/>
            <p:cNvSpPr/>
            <p:nvPr/>
          </p:nvSpPr>
          <p:spPr>
            <a:xfrm>
              <a:off x="6186064" y="4045980"/>
              <a:ext cx="296285" cy="388972"/>
            </a:xfrm>
            <a:custGeom>
              <a:avLst/>
              <a:gdLst/>
              <a:ahLst/>
              <a:cxnLst/>
              <a:rect l="l" t="t" r="r" b="b"/>
              <a:pathLst>
                <a:path w="8161" h="10714" extrusionOk="0">
                  <a:moveTo>
                    <a:pt x="4081" y="1"/>
                  </a:moveTo>
                  <a:lnTo>
                    <a:pt x="1068" y="3872"/>
                  </a:lnTo>
                  <a:cubicBezTo>
                    <a:pt x="357" y="4646"/>
                    <a:pt x="1" y="5629"/>
                    <a:pt x="1" y="6613"/>
                  </a:cubicBezTo>
                  <a:cubicBezTo>
                    <a:pt x="1" y="8872"/>
                    <a:pt x="1842" y="10714"/>
                    <a:pt x="4081" y="10714"/>
                  </a:cubicBezTo>
                  <a:cubicBezTo>
                    <a:pt x="6320" y="10714"/>
                    <a:pt x="8161" y="8872"/>
                    <a:pt x="8161" y="6613"/>
                  </a:cubicBezTo>
                  <a:cubicBezTo>
                    <a:pt x="8161" y="5776"/>
                    <a:pt x="7910" y="4960"/>
                    <a:pt x="7429" y="4290"/>
                  </a:cubicBezTo>
                  <a:cubicBezTo>
                    <a:pt x="7345" y="4144"/>
                    <a:pt x="7240" y="4018"/>
                    <a:pt x="7094" y="3872"/>
                  </a:cubicBezTo>
                  <a:lnTo>
                    <a:pt x="4081" y="1"/>
                  </a:lnTo>
                  <a:close/>
                </a:path>
              </a:pathLst>
            </a:custGeom>
            <a:solidFill>
              <a:srgbClr val="B2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59"/>
            <p:cNvSpPr/>
            <p:nvPr/>
          </p:nvSpPr>
          <p:spPr>
            <a:xfrm>
              <a:off x="6307149" y="4179744"/>
              <a:ext cx="121510" cy="122268"/>
            </a:xfrm>
            <a:custGeom>
              <a:avLst/>
              <a:gdLst/>
              <a:ahLst/>
              <a:cxnLst/>
              <a:rect l="l" t="t" r="r" b="b"/>
              <a:pathLst>
                <a:path w="3140" h="3160" extrusionOk="0">
                  <a:moveTo>
                    <a:pt x="1256" y="0"/>
                  </a:moveTo>
                  <a:lnTo>
                    <a:pt x="1256" y="1255"/>
                  </a:lnTo>
                  <a:lnTo>
                    <a:pt x="1" y="1255"/>
                  </a:lnTo>
                  <a:lnTo>
                    <a:pt x="1" y="1883"/>
                  </a:lnTo>
                  <a:lnTo>
                    <a:pt x="1256" y="1883"/>
                  </a:lnTo>
                  <a:lnTo>
                    <a:pt x="1256" y="3159"/>
                  </a:lnTo>
                  <a:lnTo>
                    <a:pt x="1884" y="3159"/>
                  </a:lnTo>
                  <a:lnTo>
                    <a:pt x="1884" y="1883"/>
                  </a:lnTo>
                  <a:lnTo>
                    <a:pt x="3139" y="1883"/>
                  </a:lnTo>
                  <a:lnTo>
                    <a:pt x="3139" y="1255"/>
                  </a:lnTo>
                  <a:lnTo>
                    <a:pt x="1884" y="1255"/>
                  </a:lnTo>
                  <a:lnTo>
                    <a:pt x="188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59"/>
            <p:cNvSpPr/>
            <p:nvPr/>
          </p:nvSpPr>
          <p:spPr>
            <a:xfrm>
              <a:off x="6287699" y="4160460"/>
              <a:ext cx="159560" cy="159560"/>
            </a:xfrm>
            <a:custGeom>
              <a:avLst/>
              <a:gdLst/>
              <a:ahLst/>
              <a:cxnLst/>
              <a:rect l="l" t="t" r="r" b="b"/>
              <a:pathLst>
                <a:path w="4395" h="4395" extrusionOk="0">
                  <a:moveTo>
                    <a:pt x="2511" y="628"/>
                  </a:moveTo>
                  <a:lnTo>
                    <a:pt x="2511" y="1884"/>
                  </a:lnTo>
                  <a:lnTo>
                    <a:pt x="3767" y="1884"/>
                  </a:lnTo>
                  <a:lnTo>
                    <a:pt x="3767" y="2511"/>
                  </a:lnTo>
                  <a:lnTo>
                    <a:pt x="2511" y="2511"/>
                  </a:lnTo>
                  <a:lnTo>
                    <a:pt x="2511" y="3767"/>
                  </a:lnTo>
                  <a:lnTo>
                    <a:pt x="1884" y="3767"/>
                  </a:lnTo>
                  <a:lnTo>
                    <a:pt x="1884" y="2511"/>
                  </a:lnTo>
                  <a:lnTo>
                    <a:pt x="628" y="2511"/>
                  </a:lnTo>
                  <a:lnTo>
                    <a:pt x="628" y="1884"/>
                  </a:lnTo>
                  <a:lnTo>
                    <a:pt x="1884" y="1884"/>
                  </a:lnTo>
                  <a:lnTo>
                    <a:pt x="1884" y="628"/>
                  </a:lnTo>
                  <a:close/>
                  <a:moveTo>
                    <a:pt x="1256" y="1"/>
                  </a:moveTo>
                  <a:lnTo>
                    <a:pt x="1256" y="1256"/>
                  </a:lnTo>
                  <a:lnTo>
                    <a:pt x="1" y="1256"/>
                  </a:lnTo>
                  <a:lnTo>
                    <a:pt x="1" y="3139"/>
                  </a:lnTo>
                  <a:lnTo>
                    <a:pt x="1256" y="3139"/>
                  </a:lnTo>
                  <a:lnTo>
                    <a:pt x="1256" y="4395"/>
                  </a:lnTo>
                  <a:lnTo>
                    <a:pt x="3139" y="4395"/>
                  </a:lnTo>
                  <a:lnTo>
                    <a:pt x="3139" y="3139"/>
                  </a:lnTo>
                  <a:lnTo>
                    <a:pt x="4395" y="3139"/>
                  </a:lnTo>
                  <a:lnTo>
                    <a:pt x="4395" y="1256"/>
                  </a:lnTo>
                  <a:lnTo>
                    <a:pt x="3139" y="1256"/>
                  </a:lnTo>
                  <a:lnTo>
                    <a:pt x="313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59"/>
            <p:cNvSpPr/>
            <p:nvPr/>
          </p:nvSpPr>
          <p:spPr>
            <a:xfrm>
              <a:off x="6219335" y="3999406"/>
              <a:ext cx="296285" cy="389734"/>
            </a:xfrm>
            <a:custGeom>
              <a:avLst/>
              <a:gdLst/>
              <a:ahLst/>
              <a:cxnLst/>
              <a:rect l="l" t="t" r="r" b="b"/>
              <a:pathLst>
                <a:path w="8161" h="10735" extrusionOk="0">
                  <a:moveTo>
                    <a:pt x="4081" y="1026"/>
                  </a:moveTo>
                  <a:lnTo>
                    <a:pt x="6612" y="4269"/>
                  </a:lnTo>
                  <a:lnTo>
                    <a:pt x="6612" y="4290"/>
                  </a:lnTo>
                  <a:cubicBezTo>
                    <a:pt x="7219" y="4960"/>
                    <a:pt x="7533" y="5776"/>
                    <a:pt x="7533" y="6634"/>
                  </a:cubicBezTo>
                  <a:cubicBezTo>
                    <a:pt x="7533" y="8538"/>
                    <a:pt x="5985" y="10107"/>
                    <a:pt x="4081" y="10107"/>
                  </a:cubicBezTo>
                  <a:cubicBezTo>
                    <a:pt x="2177" y="10107"/>
                    <a:pt x="628" y="8538"/>
                    <a:pt x="628" y="6634"/>
                  </a:cubicBezTo>
                  <a:cubicBezTo>
                    <a:pt x="628" y="5776"/>
                    <a:pt x="921" y="4960"/>
                    <a:pt x="1528" y="4290"/>
                  </a:cubicBezTo>
                  <a:lnTo>
                    <a:pt x="1549" y="4290"/>
                  </a:lnTo>
                  <a:lnTo>
                    <a:pt x="4081" y="1026"/>
                  </a:lnTo>
                  <a:close/>
                  <a:moveTo>
                    <a:pt x="4081" y="1"/>
                  </a:moveTo>
                  <a:lnTo>
                    <a:pt x="1068" y="3872"/>
                  </a:lnTo>
                  <a:cubicBezTo>
                    <a:pt x="356" y="4667"/>
                    <a:pt x="0" y="5629"/>
                    <a:pt x="0" y="6634"/>
                  </a:cubicBezTo>
                  <a:cubicBezTo>
                    <a:pt x="0" y="8893"/>
                    <a:pt x="1821" y="10735"/>
                    <a:pt x="4081" y="10735"/>
                  </a:cubicBezTo>
                  <a:cubicBezTo>
                    <a:pt x="6319" y="10735"/>
                    <a:pt x="8161" y="8893"/>
                    <a:pt x="8161" y="6634"/>
                  </a:cubicBezTo>
                  <a:cubicBezTo>
                    <a:pt x="8161" y="5797"/>
                    <a:pt x="7910" y="4981"/>
                    <a:pt x="7428" y="4290"/>
                  </a:cubicBezTo>
                  <a:cubicBezTo>
                    <a:pt x="7345" y="4165"/>
                    <a:pt x="7219" y="4018"/>
                    <a:pt x="7094" y="3872"/>
                  </a:cubicBezTo>
                  <a:lnTo>
                    <a:pt x="408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1" name="Google Shape;1371;p59"/>
          <p:cNvGrpSpPr/>
          <p:nvPr/>
        </p:nvGrpSpPr>
        <p:grpSpPr>
          <a:xfrm>
            <a:off x="4077755" y="2238701"/>
            <a:ext cx="405365" cy="430162"/>
            <a:chOff x="4046265" y="2205888"/>
            <a:chExt cx="405365" cy="430162"/>
          </a:xfrm>
        </p:grpSpPr>
        <p:sp>
          <p:nvSpPr>
            <p:cNvPr id="1372" name="Google Shape;1372;p59"/>
            <p:cNvSpPr/>
            <p:nvPr/>
          </p:nvSpPr>
          <p:spPr>
            <a:xfrm>
              <a:off x="4299735" y="2255218"/>
              <a:ext cx="113952" cy="135300"/>
            </a:xfrm>
            <a:custGeom>
              <a:avLst/>
              <a:gdLst/>
              <a:ahLst/>
              <a:cxnLst/>
              <a:rect l="l" t="t" r="r" b="b"/>
              <a:pathLst>
                <a:path w="1905" h="2533" extrusionOk="0">
                  <a:moveTo>
                    <a:pt x="0" y="1"/>
                  </a:moveTo>
                  <a:lnTo>
                    <a:pt x="0" y="2533"/>
                  </a:lnTo>
                  <a:lnTo>
                    <a:pt x="1904" y="2533"/>
                  </a:lnTo>
                  <a:lnTo>
                    <a:pt x="1904" y="1"/>
                  </a:lnTo>
                  <a:close/>
                </a:path>
              </a:pathLst>
            </a:custGeom>
            <a:solidFill>
              <a:srgbClr val="B2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59"/>
            <p:cNvSpPr/>
            <p:nvPr/>
          </p:nvSpPr>
          <p:spPr>
            <a:xfrm>
              <a:off x="4046265" y="2410475"/>
              <a:ext cx="316347" cy="225575"/>
            </a:xfrm>
            <a:custGeom>
              <a:avLst/>
              <a:gdLst/>
              <a:ahLst/>
              <a:cxnLst/>
              <a:rect l="l" t="t" r="r" b="b"/>
              <a:pathLst>
                <a:path w="7555" h="5151" extrusionOk="0">
                  <a:moveTo>
                    <a:pt x="374" y="0"/>
                  </a:moveTo>
                  <a:cubicBezTo>
                    <a:pt x="318" y="0"/>
                    <a:pt x="271" y="14"/>
                    <a:pt x="252" y="24"/>
                  </a:cubicBezTo>
                  <a:cubicBezTo>
                    <a:pt x="43" y="108"/>
                    <a:pt x="1" y="380"/>
                    <a:pt x="147" y="526"/>
                  </a:cubicBezTo>
                  <a:lnTo>
                    <a:pt x="4772" y="5150"/>
                  </a:lnTo>
                  <a:lnTo>
                    <a:pt x="7554" y="5150"/>
                  </a:lnTo>
                  <a:lnTo>
                    <a:pt x="5650" y="3246"/>
                  </a:lnTo>
                  <a:lnTo>
                    <a:pt x="3767" y="3246"/>
                  </a:lnTo>
                  <a:lnTo>
                    <a:pt x="587" y="87"/>
                  </a:lnTo>
                  <a:cubicBezTo>
                    <a:pt x="519" y="19"/>
                    <a:pt x="440" y="0"/>
                    <a:pt x="374" y="0"/>
                  </a:cubicBezTo>
                  <a:close/>
                </a:path>
              </a:pathLst>
            </a:custGeom>
            <a:solidFill>
              <a:srgbClr val="B2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59"/>
            <p:cNvSpPr/>
            <p:nvPr/>
          </p:nvSpPr>
          <p:spPr>
            <a:xfrm>
              <a:off x="4055834" y="2205888"/>
              <a:ext cx="395797" cy="389698"/>
            </a:xfrm>
            <a:custGeom>
              <a:avLst/>
              <a:gdLst/>
              <a:ahLst/>
              <a:cxnLst/>
              <a:rect l="l" t="t" r="r" b="b"/>
              <a:pathLst>
                <a:path w="10902" h="10734" extrusionOk="0">
                  <a:moveTo>
                    <a:pt x="10274" y="628"/>
                  </a:moveTo>
                  <a:lnTo>
                    <a:pt x="10274" y="3160"/>
                  </a:lnTo>
                  <a:lnTo>
                    <a:pt x="8370" y="3160"/>
                  </a:lnTo>
                  <a:lnTo>
                    <a:pt x="8370" y="628"/>
                  </a:lnTo>
                  <a:close/>
                  <a:moveTo>
                    <a:pt x="2072" y="3160"/>
                  </a:moveTo>
                  <a:cubicBezTo>
                    <a:pt x="2407" y="3160"/>
                    <a:pt x="2700" y="3452"/>
                    <a:pt x="2700" y="3787"/>
                  </a:cubicBezTo>
                  <a:cubicBezTo>
                    <a:pt x="2700" y="4143"/>
                    <a:pt x="2407" y="4415"/>
                    <a:pt x="2072" y="4415"/>
                  </a:cubicBezTo>
                  <a:cubicBezTo>
                    <a:pt x="1716" y="4415"/>
                    <a:pt x="1444" y="4143"/>
                    <a:pt x="1444" y="3787"/>
                  </a:cubicBezTo>
                  <a:cubicBezTo>
                    <a:pt x="1444" y="3452"/>
                    <a:pt x="1716" y="3160"/>
                    <a:pt x="2072" y="3160"/>
                  </a:cubicBezTo>
                  <a:close/>
                  <a:moveTo>
                    <a:pt x="2825" y="4865"/>
                  </a:moveTo>
                  <a:cubicBezTo>
                    <a:pt x="2909" y="4865"/>
                    <a:pt x="2993" y="4896"/>
                    <a:pt x="3056" y="4959"/>
                  </a:cubicBezTo>
                  <a:lnTo>
                    <a:pt x="5043" y="6926"/>
                  </a:lnTo>
                  <a:lnTo>
                    <a:pt x="6926" y="6926"/>
                  </a:lnTo>
                  <a:lnTo>
                    <a:pt x="9082" y="9123"/>
                  </a:lnTo>
                  <a:cubicBezTo>
                    <a:pt x="9207" y="9248"/>
                    <a:pt x="9207" y="9437"/>
                    <a:pt x="9082" y="9562"/>
                  </a:cubicBezTo>
                  <a:cubicBezTo>
                    <a:pt x="9024" y="9620"/>
                    <a:pt x="8948" y="9652"/>
                    <a:pt x="8870" y="9652"/>
                  </a:cubicBezTo>
                  <a:cubicBezTo>
                    <a:pt x="8806" y="9652"/>
                    <a:pt x="8741" y="9630"/>
                    <a:pt x="8684" y="9583"/>
                  </a:cubicBezTo>
                  <a:lnTo>
                    <a:pt x="6675" y="7574"/>
                  </a:lnTo>
                  <a:lnTo>
                    <a:pt x="4792" y="7574"/>
                  </a:lnTo>
                  <a:lnTo>
                    <a:pt x="2574" y="5377"/>
                  </a:lnTo>
                  <a:cubicBezTo>
                    <a:pt x="2491" y="5252"/>
                    <a:pt x="2491" y="5064"/>
                    <a:pt x="2595" y="4959"/>
                  </a:cubicBezTo>
                  <a:cubicBezTo>
                    <a:pt x="2658" y="4896"/>
                    <a:pt x="2742" y="4865"/>
                    <a:pt x="2825" y="4865"/>
                  </a:cubicBezTo>
                  <a:close/>
                  <a:moveTo>
                    <a:pt x="1127" y="4946"/>
                  </a:moveTo>
                  <a:cubicBezTo>
                    <a:pt x="1192" y="4946"/>
                    <a:pt x="1272" y="4964"/>
                    <a:pt x="1340" y="5043"/>
                  </a:cubicBezTo>
                  <a:lnTo>
                    <a:pt x="4520" y="8202"/>
                  </a:lnTo>
                  <a:lnTo>
                    <a:pt x="6403" y="8202"/>
                  </a:lnTo>
                  <a:lnTo>
                    <a:pt x="8286" y="10106"/>
                  </a:lnTo>
                  <a:lnTo>
                    <a:pt x="5525" y="10106"/>
                  </a:lnTo>
                  <a:lnTo>
                    <a:pt x="900" y="5482"/>
                  </a:lnTo>
                  <a:cubicBezTo>
                    <a:pt x="754" y="5336"/>
                    <a:pt x="775" y="5064"/>
                    <a:pt x="1005" y="4959"/>
                  </a:cubicBezTo>
                  <a:cubicBezTo>
                    <a:pt x="1024" y="4959"/>
                    <a:pt x="1070" y="4946"/>
                    <a:pt x="1127" y="4946"/>
                  </a:cubicBezTo>
                  <a:close/>
                  <a:moveTo>
                    <a:pt x="7742" y="0"/>
                  </a:moveTo>
                  <a:lnTo>
                    <a:pt x="7742" y="3787"/>
                  </a:lnTo>
                  <a:lnTo>
                    <a:pt x="8977" y="3787"/>
                  </a:lnTo>
                  <a:cubicBezTo>
                    <a:pt x="8935" y="4122"/>
                    <a:pt x="8768" y="4415"/>
                    <a:pt x="8538" y="4666"/>
                  </a:cubicBezTo>
                  <a:cubicBezTo>
                    <a:pt x="8261" y="4923"/>
                    <a:pt x="7891" y="5086"/>
                    <a:pt x="7517" y="5086"/>
                  </a:cubicBezTo>
                  <a:cubicBezTo>
                    <a:pt x="7494" y="5086"/>
                    <a:pt x="7472" y="5086"/>
                    <a:pt x="7450" y="5085"/>
                  </a:cubicBezTo>
                  <a:lnTo>
                    <a:pt x="4081" y="5085"/>
                  </a:lnTo>
                  <a:lnTo>
                    <a:pt x="3495" y="4520"/>
                  </a:lnTo>
                  <a:cubicBezTo>
                    <a:pt x="3411" y="4436"/>
                    <a:pt x="3307" y="4373"/>
                    <a:pt x="3202" y="4310"/>
                  </a:cubicBezTo>
                  <a:cubicBezTo>
                    <a:pt x="3286" y="4164"/>
                    <a:pt x="3328" y="3976"/>
                    <a:pt x="3328" y="3787"/>
                  </a:cubicBezTo>
                  <a:cubicBezTo>
                    <a:pt x="3328" y="3097"/>
                    <a:pt x="2763" y="2532"/>
                    <a:pt x="2072" y="2532"/>
                  </a:cubicBezTo>
                  <a:cubicBezTo>
                    <a:pt x="1382" y="2532"/>
                    <a:pt x="817" y="3097"/>
                    <a:pt x="817" y="3787"/>
                  </a:cubicBezTo>
                  <a:cubicBezTo>
                    <a:pt x="817" y="3976"/>
                    <a:pt x="859" y="4164"/>
                    <a:pt x="942" y="4331"/>
                  </a:cubicBezTo>
                  <a:cubicBezTo>
                    <a:pt x="880" y="4352"/>
                    <a:pt x="817" y="4352"/>
                    <a:pt x="775" y="4373"/>
                  </a:cubicBezTo>
                  <a:cubicBezTo>
                    <a:pt x="126" y="4645"/>
                    <a:pt x="1" y="5461"/>
                    <a:pt x="461" y="5921"/>
                  </a:cubicBezTo>
                  <a:lnTo>
                    <a:pt x="817" y="6277"/>
                  </a:lnTo>
                  <a:lnTo>
                    <a:pt x="817" y="10734"/>
                  </a:lnTo>
                  <a:lnTo>
                    <a:pt x="1444" y="10734"/>
                  </a:lnTo>
                  <a:lnTo>
                    <a:pt x="1444" y="6905"/>
                  </a:lnTo>
                  <a:lnTo>
                    <a:pt x="5273" y="10734"/>
                  </a:lnTo>
                  <a:lnTo>
                    <a:pt x="9814" y="10734"/>
                  </a:lnTo>
                  <a:lnTo>
                    <a:pt x="9291" y="10190"/>
                  </a:lnTo>
                  <a:cubicBezTo>
                    <a:pt x="9374" y="10148"/>
                    <a:pt x="9458" y="10085"/>
                    <a:pt x="9542" y="10002"/>
                  </a:cubicBezTo>
                  <a:cubicBezTo>
                    <a:pt x="9919" y="9646"/>
                    <a:pt x="9898" y="9039"/>
                    <a:pt x="9542" y="8683"/>
                  </a:cubicBezTo>
                  <a:lnTo>
                    <a:pt x="7198" y="6298"/>
                  </a:lnTo>
                  <a:lnTo>
                    <a:pt x="5315" y="6298"/>
                  </a:lnTo>
                  <a:lnTo>
                    <a:pt x="4709" y="5712"/>
                  </a:lnTo>
                  <a:lnTo>
                    <a:pt x="7470" y="5712"/>
                  </a:lnTo>
                  <a:cubicBezTo>
                    <a:pt x="8035" y="5712"/>
                    <a:pt x="8558" y="5503"/>
                    <a:pt x="8977" y="5105"/>
                  </a:cubicBezTo>
                  <a:cubicBezTo>
                    <a:pt x="9333" y="4750"/>
                    <a:pt x="9563" y="4289"/>
                    <a:pt x="9626" y="3787"/>
                  </a:cubicBezTo>
                  <a:lnTo>
                    <a:pt x="10902" y="3787"/>
                  </a:lnTo>
                  <a:lnTo>
                    <a:pt x="109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5" name="Google Shape;1375;p59"/>
          <p:cNvGrpSpPr/>
          <p:nvPr/>
        </p:nvGrpSpPr>
        <p:grpSpPr>
          <a:xfrm>
            <a:off x="4794101" y="2282459"/>
            <a:ext cx="432969" cy="342647"/>
            <a:chOff x="4725416" y="2221064"/>
            <a:chExt cx="432969" cy="342647"/>
          </a:xfrm>
        </p:grpSpPr>
        <p:sp>
          <p:nvSpPr>
            <p:cNvPr id="1376" name="Google Shape;1376;p59"/>
            <p:cNvSpPr/>
            <p:nvPr/>
          </p:nvSpPr>
          <p:spPr>
            <a:xfrm>
              <a:off x="4725416" y="2275156"/>
              <a:ext cx="242400" cy="2433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59"/>
            <p:cNvSpPr/>
            <p:nvPr/>
          </p:nvSpPr>
          <p:spPr>
            <a:xfrm>
              <a:off x="4845231" y="2284421"/>
              <a:ext cx="88656" cy="132902"/>
            </a:xfrm>
            <a:custGeom>
              <a:avLst/>
              <a:gdLst/>
              <a:ahLst/>
              <a:cxnLst/>
              <a:rect l="l" t="t" r="r" b="b"/>
              <a:pathLst>
                <a:path w="1884" h="2825" extrusionOk="0">
                  <a:moveTo>
                    <a:pt x="942" y="0"/>
                  </a:moveTo>
                  <a:lnTo>
                    <a:pt x="126" y="1423"/>
                  </a:lnTo>
                  <a:cubicBezTo>
                    <a:pt x="42" y="1570"/>
                    <a:pt x="0" y="1716"/>
                    <a:pt x="0" y="1883"/>
                  </a:cubicBezTo>
                  <a:cubicBezTo>
                    <a:pt x="0" y="2407"/>
                    <a:pt x="440" y="2825"/>
                    <a:pt x="942" y="2825"/>
                  </a:cubicBezTo>
                  <a:cubicBezTo>
                    <a:pt x="1465" y="2825"/>
                    <a:pt x="1884" y="2407"/>
                    <a:pt x="1884" y="1883"/>
                  </a:cubicBezTo>
                  <a:cubicBezTo>
                    <a:pt x="1884" y="1716"/>
                    <a:pt x="1842" y="1570"/>
                    <a:pt x="1758" y="1423"/>
                  </a:cubicBezTo>
                  <a:lnTo>
                    <a:pt x="94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59"/>
            <p:cNvSpPr/>
            <p:nvPr/>
          </p:nvSpPr>
          <p:spPr>
            <a:xfrm>
              <a:off x="4768650" y="2221064"/>
              <a:ext cx="389734" cy="342647"/>
            </a:xfrm>
            <a:custGeom>
              <a:avLst/>
              <a:gdLst/>
              <a:ahLst/>
              <a:cxnLst/>
              <a:rect l="l" t="t" r="r" b="b"/>
              <a:pathLst>
                <a:path w="10735" h="9438" extrusionOk="0">
                  <a:moveTo>
                    <a:pt x="9583" y="4415"/>
                  </a:moveTo>
                  <a:lnTo>
                    <a:pt x="9897" y="5043"/>
                  </a:lnTo>
                  <a:lnTo>
                    <a:pt x="8223" y="5043"/>
                  </a:lnTo>
                  <a:lnTo>
                    <a:pt x="8223" y="4415"/>
                  </a:lnTo>
                  <a:close/>
                  <a:moveTo>
                    <a:pt x="6340" y="628"/>
                  </a:moveTo>
                  <a:lnTo>
                    <a:pt x="6340" y="6299"/>
                  </a:lnTo>
                  <a:lnTo>
                    <a:pt x="628" y="6299"/>
                  </a:lnTo>
                  <a:lnTo>
                    <a:pt x="628" y="628"/>
                  </a:lnTo>
                  <a:close/>
                  <a:moveTo>
                    <a:pt x="2511" y="6926"/>
                  </a:moveTo>
                  <a:cubicBezTo>
                    <a:pt x="2051" y="6926"/>
                    <a:pt x="1653" y="7177"/>
                    <a:pt x="1423" y="7554"/>
                  </a:cubicBezTo>
                  <a:lnTo>
                    <a:pt x="628" y="7554"/>
                  </a:lnTo>
                  <a:lnTo>
                    <a:pt x="628" y="6926"/>
                  </a:lnTo>
                  <a:close/>
                  <a:moveTo>
                    <a:pt x="6319" y="6926"/>
                  </a:moveTo>
                  <a:lnTo>
                    <a:pt x="6319" y="7554"/>
                  </a:lnTo>
                  <a:lnTo>
                    <a:pt x="3599" y="7554"/>
                  </a:lnTo>
                  <a:cubicBezTo>
                    <a:pt x="3390" y="7177"/>
                    <a:pt x="2972" y="6926"/>
                    <a:pt x="2511" y="6926"/>
                  </a:cubicBezTo>
                  <a:close/>
                  <a:moveTo>
                    <a:pt x="8956" y="3160"/>
                  </a:moveTo>
                  <a:lnTo>
                    <a:pt x="9270" y="3788"/>
                  </a:lnTo>
                  <a:lnTo>
                    <a:pt x="7596" y="3788"/>
                  </a:lnTo>
                  <a:lnTo>
                    <a:pt x="7596" y="5671"/>
                  </a:lnTo>
                  <a:lnTo>
                    <a:pt x="10107" y="5671"/>
                  </a:lnTo>
                  <a:lnTo>
                    <a:pt x="10107" y="6299"/>
                  </a:lnTo>
                  <a:lnTo>
                    <a:pt x="9479" y="6299"/>
                  </a:lnTo>
                  <a:lnTo>
                    <a:pt x="9479" y="6926"/>
                  </a:lnTo>
                  <a:lnTo>
                    <a:pt x="10107" y="6926"/>
                  </a:lnTo>
                  <a:lnTo>
                    <a:pt x="10107" y="7554"/>
                  </a:lnTo>
                  <a:lnTo>
                    <a:pt x="9311" y="7554"/>
                  </a:lnTo>
                  <a:cubicBezTo>
                    <a:pt x="9081" y="7177"/>
                    <a:pt x="8684" y="6926"/>
                    <a:pt x="8223" y="6926"/>
                  </a:cubicBezTo>
                  <a:cubicBezTo>
                    <a:pt x="7742" y="6926"/>
                    <a:pt x="7345" y="7177"/>
                    <a:pt x="7135" y="7554"/>
                  </a:cubicBezTo>
                  <a:lnTo>
                    <a:pt x="6968" y="7554"/>
                  </a:lnTo>
                  <a:lnTo>
                    <a:pt x="6968" y="3160"/>
                  </a:lnTo>
                  <a:close/>
                  <a:moveTo>
                    <a:pt x="2511" y="7554"/>
                  </a:moveTo>
                  <a:cubicBezTo>
                    <a:pt x="2867" y="7554"/>
                    <a:pt x="3139" y="7826"/>
                    <a:pt x="3139" y="8182"/>
                  </a:cubicBezTo>
                  <a:cubicBezTo>
                    <a:pt x="3139" y="8516"/>
                    <a:pt x="2867" y="8809"/>
                    <a:pt x="2511" y="8809"/>
                  </a:cubicBezTo>
                  <a:cubicBezTo>
                    <a:pt x="2177" y="8809"/>
                    <a:pt x="1884" y="8516"/>
                    <a:pt x="1884" y="8182"/>
                  </a:cubicBezTo>
                  <a:cubicBezTo>
                    <a:pt x="1884" y="7826"/>
                    <a:pt x="2177" y="7554"/>
                    <a:pt x="2511" y="7554"/>
                  </a:cubicBezTo>
                  <a:close/>
                  <a:moveTo>
                    <a:pt x="8223" y="7554"/>
                  </a:moveTo>
                  <a:cubicBezTo>
                    <a:pt x="8558" y="7554"/>
                    <a:pt x="8851" y="7826"/>
                    <a:pt x="8851" y="8182"/>
                  </a:cubicBezTo>
                  <a:cubicBezTo>
                    <a:pt x="8851" y="8516"/>
                    <a:pt x="8558" y="8809"/>
                    <a:pt x="8223" y="8809"/>
                  </a:cubicBezTo>
                  <a:cubicBezTo>
                    <a:pt x="7868" y="8809"/>
                    <a:pt x="7596" y="8516"/>
                    <a:pt x="7596" y="8182"/>
                  </a:cubicBezTo>
                  <a:cubicBezTo>
                    <a:pt x="7596" y="7826"/>
                    <a:pt x="7868" y="7554"/>
                    <a:pt x="8223" y="7554"/>
                  </a:cubicBezTo>
                  <a:close/>
                  <a:moveTo>
                    <a:pt x="0" y="1"/>
                  </a:moveTo>
                  <a:lnTo>
                    <a:pt x="0" y="8182"/>
                  </a:lnTo>
                  <a:lnTo>
                    <a:pt x="1256" y="8182"/>
                  </a:lnTo>
                  <a:cubicBezTo>
                    <a:pt x="1256" y="8872"/>
                    <a:pt x="1821" y="9437"/>
                    <a:pt x="2511" y="9437"/>
                  </a:cubicBezTo>
                  <a:cubicBezTo>
                    <a:pt x="3223" y="9437"/>
                    <a:pt x="3767" y="8872"/>
                    <a:pt x="3767" y="8182"/>
                  </a:cubicBezTo>
                  <a:lnTo>
                    <a:pt x="6968" y="8182"/>
                  </a:lnTo>
                  <a:cubicBezTo>
                    <a:pt x="6968" y="8872"/>
                    <a:pt x="7533" y="9437"/>
                    <a:pt x="8223" y="9437"/>
                  </a:cubicBezTo>
                  <a:cubicBezTo>
                    <a:pt x="8914" y="9437"/>
                    <a:pt x="9479" y="8872"/>
                    <a:pt x="9479" y="8182"/>
                  </a:cubicBezTo>
                  <a:lnTo>
                    <a:pt x="10734" y="8182"/>
                  </a:lnTo>
                  <a:lnTo>
                    <a:pt x="10734" y="5273"/>
                  </a:lnTo>
                  <a:lnTo>
                    <a:pt x="9353" y="2511"/>
                  </a:lnTo>
                  <a:lnTo>
                    <a:pt x="6968" y="2511"/>
                  </a:lnTo>
                  <a:lnTo>
                    <a:pt x="696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59"/>
            <p:cNvSpPr/>
            <p:nvPr/>
          </p:nvSpPr>
          <p:spPr>
            <a:xfrm>
              <a:off x="4837014" y="2255265"/>
              <a:ext cx="114724" cy="171686"/>
            </a:xfrm>
            <a:custGeom>
              <a:avLst/>
              <a:gdLst/>
              <a:ahLst/>
              <a:cxnLst/>
              <a:rect l="l" t="t" r="r" b="b"/>
              <a:pathLst>
                <a:path w="3160" h="4729" extrusionOk="0">
                  <a:moveTo>
                    <a:pt x="1570" y="1256"/>
                  </a:moveTo>
                  <a:lnTo>
                    <a:pt x="2386" y="2678"/>
                  </a:lnTo>
                  <a:cubicBezTo>
                    <a:pt x="2470" y="2825"/>
                    <a:pt x="2511" y="2992"/>
                    <a:pt x="2511" y="3160"/>
                  </a:cubicBezTo>
                  <a:cubicBezTo>
                    <a:pt x="2511" y="3662"/>
                    <a:pt x="2093" y="4101"/>
                    <a:pt x="1570" y="4101"/>
                  </a:cubicBezTo>
                  <a:cubicBezTo>
                    <a:pt x="1068" y="4101"/>
                    <a:pt x="628" y="3662"/>
                    <a:pt x="628" y="3160"/>
                  </a:cubicBezTo>
                  <a:cubicBezTo>
                    <a:pt x="628" y="2992"/>
                    <a:pt x="691" y="2825"/>
                    <a:pt x="754" y="2678"/>
                  </a:cubicBezTo>
                  <a:lnTo>
                    <a:pt x="1570" y="1256"/>
                  </a:lnTo>
                  <a:close/>
                  <a:moveTo>
                    <a:pt x="1570" y="0"/>
                  </a:moveTo>
                  <a:lnTo>
                    <a:pt x="210" y="2364"/>
                  </a:lnTo>
                  <a:cubicBezTo>
                    <a:pt x="84" y="2595"/>
                    <a:pt x="1" y="2867"/>
                    <a:pt x="1" y="3139"/>
                  </a:cubicBezTo>
                  <a:cubicBezTo>
                    <a:pt x="1" y="4017"/>
                    <a:pt x="712" y="4729"/>
                    <a:pt x="1591" y="4729"/>
                  </a:cubicBezTo>
                  <a:cubicBezTo>
                    <a:pt x="2449" y="4729"/>
                    <a:pt x="3160" y="4017"/>
                    <a:pt x="3160" y="3139"/>
                  </a:cubicBezTo>
                  <a:cubicBezTo>
                    <a:pt x="3160" y="2867"/>
                    <a:pt x="3076" y="2595"/>
                    <a:pt x="2951" y="2364"/>
                  </a:cubicBezTo>
                  <a:lnTo>
                    <a:pt x="1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80" name="Google Shape;1380;p59"/>
          <p:cNvGrpSpPr/>
          <p:nvPr/>
        </p:nvGrpSpPr>
        <p:grpSpPr>
          <a:xfrm>
            <a:off x="7668361" y="3404636"/>
            <a:ext cx="281826" cy="412773"/>
            <a:chOff x="4112169" y="4024153"/>
            <a:chExt cx="281826" cy="412773"/>
          </a:xfrm>
        </p:grpSpPr>
        <p:grpSp>
          <p:nvGrpSpPr>
            <p:cNvPr id="1381" name="Google Shape;1381;p59"/>
            <p:cNvGrpSpPr/>
            <p:nvPr/>
          </p:nvGrpSpPr>
          <p:grpSpPr>
            <a:xfrm>
              <a:off x="4112169" y="4079725"/>
              <a:ext cx="234000" cy="357201"/>
              <a:chOff x="4112169" y="4079725"/>
              <a:chExt cx="234000" cy="357201"/>
            </a:xfrm>
          </p:grpSpPr>
          <p:sp>
            <p:nvSpPr>
              <p:cNvPr id="1382" name="Google Shape;1382;p59"/>
              <p:cNvSpPr/>
              <p:nvPr/>
            </p:nvSpPr>
            <p:spPr>
              <a:xfrm>
                <a:off x="4179088" y="4284849"/>
                <a:ext cx="101449" cy="152077"/>
              </a:xfrm>
              <a:custGeom>
                <a:avLst/>
                <a:gdLst/>
                <a:ahLst/>
                <a:cxnLst/>
                <a:rect l="l" t="t" r="r" b="b"/>
                <a:pathLst>
                  <a:path w="1884" h="2825" extrusionOk="0">
                    <a:moveTo>
                      <a:pt x="942" y="0"/>
                    </a:moveTo>
                    <a:lnTo>
                      <a:pt x="126" y="1423"/>
                    </a:lnTo>
                    <a:cubicBezTo>
                      <a:pt x="42" y="1570"/>
                      <a:pt x="0" y="1716"/>
                      <a:pt x="0" y="1883"/>
                    </a:cubicBezTo>
                    <a:cubicBezTo>
                      <a:pt x="0" y="2407"/>
                      <a:pt x="440" y="2825"/>
                      <a:pt x="942" y="2825"/>
                    </a:cubicBezTo>
                    <a:cubicBezTo>
                      <a:pt x="1465" y="2825"/>
                      <a:pt x="1884" y="2407"/>
                      <a:pt x="1884" y="1883"/>
                    </a:cubicBezTo>
                    <a:cubicBezTo>
                      <a:pt x="1884" y="1716"/>
                      <a:pt x="1842" y="1570"/>
                      <a:pt x="1758" y="1423"/>
                    </a:cubicBezTo>
                    <a:lnTo>
                      <a:pt x="94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3" name="Google Shape;1383;p59"/>
              <p:cNvSpPr/>
              <p:nvPr/>
            </p:nvSpPr>
            <p:spPr>
              <a:xfrm>
                <a:off x="4112169" y="4079725"/>
                <a:ext cx="234000" cy="205200"/>
              </a:xfrm>
              <a:prstGeom prst="heart">
                <a:avLst/>
              </a:prstGeom>
              <a:solidFill>
                <a:srgbClr val="B2090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384" name="Google Shape;1384;p59"/>
            <p:cNvSpPr/>
            <p:nvPr/>
          </p:nvSpPr>
          <p:spPr>
            <a:xfrm>
              <a:off x="4141022" y="4024153"/>
              <a:ext cx="252973" cy="388972"/>
            </a:xfrm>
            <a:custGeom>
              <a:avLst/>
              <a:gdLst/>
              <a:ahLst/>
              <a:cxnLst/>
              <a:rect l="l" t="t" r="r" b="b"/>
              <a:pathLst>
                <a:path w="6968" h="10714" extrusionOk="0">
                  <a:moveTo>
                    <a:pt x="5064" y="629"/>
                  </a:moveTo>
                  <a:cubicBezTo>
                    <a:pt x="5733" y="650"/>
                    <a:pt x="6277" y="1235"/>
                    <a:pt x="6319" y="2010"/>
                  </a:cubicBezTo>
                  <a:cubicBezTo>
                    <a:pt x="6361" y="3035"/>
                    <a:pt x="5482" y="3809"/>
                    <a:pt x="4059" y="5064"/>
                  </a:cubicBezTo>
                  <a:cubicBezTo>
                    <a:pt x="3871" y="5232"/>
                    <a:pt x="3683" y="5399"/>
                    <a:pt x="3495" y="5567"/>
                  </a:cubicBezTo>
                  <a:cubicBezTo>
                    <a:pt x="3285" y="5399"/>
                    <a:pt x="3097" y="5232"/>
                    <a:pt x="2930" y="5064"/>
                  </a:cubicBezTo>
                  <a:cubicBezTo>
                    <a:pt x="1486" y="3809"/>
                    <a:pt x="607" y="3035"/>
                    <a:pt x="670" y="2010"/>
                  </a:cubicBezTo>
                  <a:cubicBezTo>
                    <a:pt x="691" y="1235"/>
                    <a:pt x="1256" y="629"/>
                    <a:pt x="1904" y="629"/>
                  </a:cubicBezTo>
                  <a:lnTo>
                    <a:pt x="1925" y="629"/>
                  </a:lnTo>
                  <a:cubicBezTo>
                    <a:pt x="2302" y="629"/>
                    <a:pt x="2616" y="817"/>
                    <a:pt x="2888" y="1194"/>
                  </a:cubicBezTo>
                  <a:cubicBezTo>
                    <a:pt x="3160" y="1570"/>
                    <a:pt x="3202" y="1842"/>
                    <a:pt x="3495" y="2951"/>
                  </a:cubicBezTo>
                  <a:lnTo>
                    <a:pt x="3787" y="1821"/>
                  </a:lnTo>
                  <a:cubicBezTo>
                    <a:pt x="3787" y="1800"/>
                    <a:pt x="4122" y="629"/>
                    <a:pt x="5064" y="629"/>
                  </a:cubicBezTo>
                  <a:close/>
                  <a:moveTo>
                    <a:pt x="3495" y="7261"/>
                  </a:moveTo>
                  <a:lnTo>
                    <a:pt x="4311" y="8684"/>
                  </a:lnTo>
                  <a:cubicBezTo>
                    <a:pt x="4394" y="8831"/>
                    <a:pt x="4436" y="8998"/>
                    <a:pt x="4436" y="9145"/>
                  </a:cubicBezTo>
                  <a:cubicBezTo>
                    <a:pt x="4436" y="9668"/>
                    <a:pt x="3997" y="10086"/>
                    <a:pt x="3495" y="10086"/>
                  </a:cubicBezTo>
                  <a:cubicBezTo>
                    <a:pt x="2971" y="10086"/>
                    <a:pt x="2553" y="9668"/>
                    <a:pt x="2553" y="9145"/>
                  </a:cubicBezTo>
                  <a:cubicBezTo>
                    <a:pt x="2553" y="8998"/>
                    <a:pt x="2595" y="8831"/>
                    <a:pt x="2678" y="8684"/>
                  </a:cubicBezTo>
                  <a:lnTo>
                    <a:pt x="3495" y="7261"/>
                  </a:lnTo>
                  <a:close/>
                  <a:moveTo>
                    <a:pt x="1904" y="1"/>
                  </a:moveTo>
                  <a:cubicBezTo>
                    <a:pt x="900" y="1"/>
                    <a:pt x="84" y="880"/>
                    <a:pt x="42" y="1968"/>
                  </a:cubicBezTo>
                  <a:cubicBezTo>
                    <a:pt x="0" y="2595"/>
                    <a:pt x="230" y="3181"/>
                    <a:pt x="712" y="3809"/>
                  </a:cubicBezTo>
                  <a:cubicBezTo>
                    <a:pt x="1151" y="4332"/>
                    <a:pt x="1758" y="4876"/>
                    <a:pt x="2511" y="5546"/>
                  </a:cubicBezTo>
                  <a:cubicBezTo>
                    <a:pt x="2762" y="5755"/>
                    <a:pt x="3013" y="5985"/>
                    <a:pt x="3285" y="6215"/>
                  </a:cubicBezTo>
                  <a:lnTo>
                    <a:pt x="3327" y="6257"/>
                  </a:lnTo>
                  <a:lnTo>
                    <a:pt x="2134" y="8370"/>
                  </a:lnTo>
                  <a:cubicBezTo>
                    <a:pt x="1988" y="8601"/>
                    <a:pt x="1925" y="8873"/>
                    <a:pt x="1925" y="9145"/>
                  </a:cubicBezTo>
                  <a:cubicBezTo>
                    <a:pt x="1925" y="10023"/>
                    <a:pt x="2616" y="10714"/>
                    <a:pt x="3495" y="10714"/>
                  </a:cubicBezTo>
                  <a:cubicBezTo>
                    <a:pt x="4352" y="10714"/>
                    <a:pt x="5064" y="10023"/>
                    <a:pt x="5064" y="9145"/>
                  </a:cubicBezTo>
                  <a:cubicBezTo>
                    <a:pt x="5064" y="8873"/>
                    <a:pt x="5001" y="8601"/>
                    <a:pt x="4855" y="8370"/>
                  </a:cubicBezTo>
                  <a:lnTo>
                    <a:pt x="3662" y="6257"/>
                  </a:lnTo>
                  <a:lnTo>
                    <a:pt x="3704" y="6215"/>
                  </a:lnTo>
                  <a:cubicBezTo>
                    <a:pt x="3976" y="5985"/>
                    <a:pt x="4227" y="5755"/>
                    <a:pt x="4478" y="5546"/>
                  </a:cubicBezTo>
                  <a:cubicBezTo>
                    <a:pt x="5231" y="4876"/>
                    <a:pt x="5838" y="4332"/>
                    <a:pt x="6277" y="3809"/>
                  </a:cubicBezTo>
                  <a:cubicBezTo>
                    <a:pt x="6759" y="3181"/>
                    <a:pt x="6968" y="2595"/>
                    <a:pt x="6947" y="1968"/>
                  </a:cubicBezTo>
                  <a:cubicBezTo>
                    <a:pt x="6884" y="880"/>
                    <a:pt x="6068" y="1"/>
                    <a:pt x="5064" y="1"/>
                  </a:cubicBezTo>
                  <a:cubicBezTo>
                    <a:pt x="4373" y="1"/>
                    <a:pt x="3850" y="378"/>
                    <a:pt x="3495" y="963"/>
                  </a:cubicBezTo>
                  <a:cubicBezTo>
                    <a:pt x="3139" y="378"/>
                    <a:pt x="2595" y="1"/>
                    <a:pt x="19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85" name="Google Shape;1385;p59"/>
          <p:cNvGrpSpPr/>
          <p:nvPr/>
        </p:nvGrpSpPr>
        <p:grpSpPr>
          <a:xfrm>
            <a:off x="1886127" y="2806245"/>
            <a:ext cx="403561" cy="388972"/>
            <a:chOff x="1936232" y="3385616"/>
            <a:chExt cx="403561" cy="388972"/>
          </a:xfrm>
        </p:grpSpPr>
        <p:sp>
          <p:nvSpPr>
            <p:cNvPr id="1386" name="Google Shape;1386;p59"/>
            <p:cNvSpPr/>
            <p:nvPr/>
          </p:nvSpPr>
          <p:spPr>
            <a:xfrm>
              <a:off x="1936232" y="3620219"/>
              <a:ext cx="87226" cy="87251"/>
            </a:xfrm>
            <a:custGeom>
              <a:avLst/>
              <a:gdLst/>
              <a:ahLst/>
              <a:cxnLst/>
              <a:rect l="l" t="t" r="r" b="b"/>
              <a:pathLst>
                <a:path w="1256" h="1256" extrusionOk="0">
                  <a:moveTo>
                    <a:pt x="628" y="1"/>
                  </a:moveTo>
                  <a:cubicBezTo>
                    <a:pt x="293" y="1"/>
                    <a:pt x="1" y="273"/>
                    <a:pt x="1" y="628"/>
                  </a:cubicBezTo>
                  <a:cubicBezTo>
                    <a:pt x="1" y="963"/>
                    <a:pt x="293" y="1256"/>
                    <a:pt x="628" y="1256"/>
                  </a:cubicBezTo>
                  <a:cubicBezTo>
                    <a:pt x="984" y="1256"/>
                    <a:pt x="1256" y="963"/>
                    <a:pt x="1256" y="628"/>
                  </a:cubicBezTo>
                  <a:cubicBezTo>
                    <a:pt x="1256" y="273"/>
                    <a:pt x="984" y="1"/>
                    <a:pt x="628" y="1"/>
                  </a:cubicBezTo>
                  <a:close/>
                </a:path>
              </a:pathLst>
            </a:custGeom>
            <a:solidFill>
              <a:srgbClr val="B2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59"/>
            <p:cNvSpPr/>
            <p:nvPr/>
          </p:nvSpPr>
          <p:spPr>
            <a:xfrm>
              <a:off x="2108750" y="3432765"/>
              <a:ext cx="113949" cy="113600"/>
            </a:xfrm>
            <a:custGeom>
              <a:avLst/>
              <a:gdLst/>
              <a:ahLst/>
              <a:cxnLst/>
              <a:rect l="l" t="t" r="r" b="b"/>
              <a:pathLst>
                <a:path w="1884" h="1926" extrusionOk="0">
                  <a:moveTo>
                    <a:pt x="0" y="0"/>
                  </a:moveTo>
                  <a:lnTo>
                    <a:pt x="0" y="1925"/>
                  </a:lnTo>
                  <a:lnTo>
                    <a:pt x="1883" y="1925"/>
                  </a:lnTo>
                  <a:lnTo>
                    <a:pt x="1883" y="0"/>
                  </a:lnTo>
                  <a:close/>
                </a:path>
              </a:pathLst>
            </a:custGeom>
            <a:solidFill>
              <a:srgbClr val="B2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59"/>
            <p:cNvSpPr/>
            <p:nvPr/>
          </p:nvSpPr>
          <p:spPr>
            <a:xfrm>
              <a:off x="1950095" y="3385616"/>
              <a:ext cx="389698" cy="388972"/>
            </a:xfrm>
            <a:custGeom>
              <a:avLst/>
              <a:gdLst/>
              <a:ahLst/>
              <a:cxnLst/>
              <a:rect l="l" t="t" r="r" b="b"/>
              <a:pathLst>
                <a:path w="10734" h="10714" extrusionOk="0">
                  <a:moveTo>
                    <a:pt x="8202" y="628"/>
                  </a:moveTo>
                  <a:lnTo>
                    <a:pt x="8202" y="2532"/>
                  </a:lnTo>
                  <a:lnTo>
                    <a:pt x="6319" y="2532"/>
                  </a:lnTo>
                  <a:lnTo>
                    <a:pt x="6319" y="628"/>
                  </a:lnTo>
                  <a:close/>
                  <a:moveTo>
                    <a:pt x="1883" y="6298"/>
                  </a:moveTo>
                  <a:cubicBezTo>
                    <a:pt x="2239" y="6298"/>
                    <a:pt x="2511" y="6591"/>
                    <a:pt x="2511" y="6926"/>
                  </a:cubicBezTo>
                  <a:cubicBezTo>
                    <a:pt x="2511" y="7282"/>
                    <a:pt x="2239" y="7554"/>
                    <a:pt x="1883" y="7554"/>
                  </a:cubicBezTo>
                  <a:cubicBezTo>
                    <a:pt x="1548" y="7554"/>
                    <a:pt x="1256" y="7282"/>
                    <a:pt x="1256" y="6926"/>
                  </a:cubicBezTo>
                  <a:cubicBezTo>
                    <a:pt x="1256" y="6591"/>
                    <a:pt x="1548" y="6298"/>
                    <a:pt x="1883" y="6298"/>
                  </a:cubicBezTo>
                  <a:close/>
                  <a:moveTo>
                    <a:pt x="9165" y="6298"/>
                  </a:moveTo>
                  <a:cubicBezTo>
                    <a:pt x="9688" y="6298"/>
                    <a:pt x="10106" y="6717"/>
                    <a:pt x="10106" y="7240"/>
                  </a:cubicBezTo>
                  <a:lnTo>
                    <a:pt x="10106" y="7554"/>
                  </a:lnTo>
                  <a:lnTo>
                    <a:pt x="3787" y="7554"/>
                  </a:lnTo>
                  <a:lnTo>
                    <a:pt x="3787" y="6298"/>
                  </a:lnTo>
                  <a:close/>
                  <a:moveTo>
                    <a:pt x="10106" y="8182"/>
                  </a:moveTo>
                  <a:lnTo>
                    <a:pt x="10106" y="8809"/>
                  </a:lnTo>
                  <a:lnTo>
                    <a:pt x="628" y="8809"/>
                  </a:lnTo>
                  <a:lnTo>
                    <a:pt x="628" y="8182"/>
                  </a:lnTo>
                  <a:close/>
                  <a:moveTo>
                    <a:pt x="5691" y="0"/>
                  </a:moveTo>
                  <a:lnTo>
                    <a:pt x="5691" y="3160"/>
                  </a:lnTo>
                  <a:lnTo>
                    <a:pt x="6947" y="3160"/>
                  </a:lnTo>
                  <a:lnTo>
                    <a:pt x="6947" y="4101"/>
                  </a:lnTo>
                  <a:cubicBezTo>
                    <a:pt x="6947" y="4269"/>
                    <a:pt x="6800" y="4415"/>
                    <a:pt x="6633" y="4415"/>
                  </a:cubicBezTo>
                  <a:lnTo>
                    <a:pt x="4101" y="4415"/>
                  </a:lnTo>
                  <a:cubicBezTo>
                    <a:pt x="3578" y="4415"/>
                    <a:pt x="3160" y="4855"/>
                    <a:pt x="3160" y="5357"/>
                  </a:cubicBezTo>
                  <a:lnTo>
                    <a:pt x="3160" y="7554"/>
                  </a:lnTo>
                  <a:lnTo>
                    <a:pt x="2971" y="7554"/>
                  </a:lnTo>
                  <a:cubicBezTo>
                    <a:pt x="3097" y="7366"/>
                    <a:pt x="3160" y="7156"/>
                    <a:pt x="3160" y="6926"/>
                  </a:cubicBezTo>
                  <a:cubicBezTo>
                    <a:pt x="3160" y="6236"/>
                    <a:pt x="2595" y="5671"/>
                    <a:pt x="1883" y="5671"/>
                  </a:cubicBezTo>
                  <a:cubicBezTo>
                    <a:pt x="1193" y="5671"/>
                    <a:pt x="628" y="6236"/>
                    <a:pt x="628" y="6926"/>
                  </a:cubicBezTo>
                  <a:cubicBezTo>
                    <a:pt x="628" y="7156"/>
                    <a:pt x="691" y="7387"/>
                    <a:pt x="795" y="7554"/>
                  </a:cubicBezTo>
                  <a:lnTo>
                    <a:pt x="628" y="7554"/>
                  </a:lnTo>
                  <a:lnTo>
                    <a:pt x="628" y="3788"/>
                  </a:lnTo>
                  <a:lnTo>
                    <a:pt x="0" y="3788"/>
                  </a:lnTo>
                  <a:lnTo>
                    <a:pt x="0" y="10713"/>
                  </a:lnTo>
                  <a:lnTo>
                    <a:pt x="628" y="10713"/>
                  </a:lnTo>
                  <a:lnTo>
                    <a:pt x="628" y="9437"/>
                  </a:lnTo>
                  <a:lnTo>
                    <a:pt x="10106" y="9437"/>
                  </a:lnTo>
                  <a:lnTo>
                    <a:pt x="10106" y="10713"/>
                  </a:lnTo>
                  <a:lnTo>
                    <a:pt x="10734" y="10713"/>
                  </a:lnTo>
                  <a:lnTo>
                    <a:pt x="10734" y="7240"/>
                  </a:lnTo>
                  <a:cubicBezTo>
                    <a:pt x="10734" y="6382"/>
                    <a:pt x="10023" y="5671"/>
                    <a:pt x="9165" y="5671"/>
                  </a:cubicBezTo>
                  <a:lnTo>
                    <a:pt x="3787" y="5671"/>
                  </a:lnTo>
                  <a:lnTo>
                    <a:pt x="3787" y="5357"/>
                  </a:lnTo>
                  <a:cubicBezTo>
                    <a:pt x="3787" y="5190"/>
                    <a:pt x="3913" y="5043"/>
                    <a:pt x="4101" y="5043"/>
                  </a:cubicBezTo>
                  <a:lnTo>
                    <a:pt x="6633" y="5043"/>
                  </a:lnTo>
                  <a:cubicBezTo>
                    <a:pt x="7135" y="5043"/>
                    <a:pt x="7574" y="4625"/>
                    <a:pt x="7574" y="4101"/>
                  </a:cubicBezTo>
                  <a:lnTo>
                    <a:pt x="7574" y="3160"/>
                  </a:lnTo>
                  <a:lnTo>
                    <a:pt x="8830" y="3160"/>
                  </a:lnTo>
                  <a:lnTo>
                    <a:pt x="88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89" name="Google Shape;1389;p59"/>
          <p:cNvGrpSpPr/>
          <p:nvPr/>
        </p:nvGrpSpPr>
        <p:grpSpPr>
          <a:xfrm>
            <a:off x="6964340" y="3416174"/>
            <a:ext cx="300097" cy="389698"/>
            <a:chOff x="7635819" y="3390191"/>
            <a:chExt cx="300097" cy="389698"/>
          </a:xfrm>
        </p:grpSpPr>
        <p:sp>
          <p:nvSpPr>
            <p:cNvPr id="1390" name="Google Shape;1390;p59"/>
            <p:cNvSpPr/>
            <p:nvPr/>
          </p:nvSpPr>
          <p:spPr>
            <a:xfrm>
              <a:off x="7755712" y="3590068"/>
              <a:ext cx="95750" cy="143574"/>
            </a:xfrm>
            <a:custGeom>
              <a:avLst/>
              <a:gdLst/>
              <a:ahLst/>
              <a:cxnLst/>
              <a:rect l="l" t="t" r="r" b="b"/>
              <a:pathLst>
                <a:path w="1884" h="2825" extrusionOk="0">
                  <a:moveTo>
                    <a:pt x="942" y="0"/>
                  </a:moveTo>
                  <a:lnTo>
                    <a:pt x="126" y="1423"/>
                  </a:lnTo>
                  <a:cubicBezTo>
                    <a:pt x="42" y="1570"/>
                    <a:pt x="0" y="1716"/>
                    <a:pt x="0" y="1883"/>
                  </a:cubicBezTo>
                  <a:cubicBezTo>
                    <a:pt x="0" y="2407"/>
                    <a:pt x="440" y="2825"/>
                    <a:pt x="942" y="2825"/>
                  </a:cubicBezTo>
                  <a:cubicBezTo>
                    <a:pt x="1465" y="2825"/>
                    <a:pt x="1884" y="2407"/>
                    <a:pt x="1884" y="1883"/>
                  </a:cubicBezTo>
                  <a:cubicBezTo>
                    <a:pt x="1884" y="1716"/>
                    <a:pt x="1842" y="1570"/>
                    <a:pt x="1758" y="1423"/>
                  </a:cubicBezTo>
                  <a:lnTo>
                    <a:pt x="9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91" name="Google Shape;1391;p59"/>
            <p:cNvGrpSpPr/>
            <p:nvPr/>
          </p:nvGrpSpPr>
          <p:grpSpPr>
            <a:xfrm>
              <a:off x="7635819" y="3390191"/>
              <a:ext cx="300097" cy="389698"/>
              <a:chOff x="7635819" y="3390191"/>
              <a:chExt cx="300097" cy="389698"/>
            </a:xfrm>
          </p:grpSpPr>
          <p:sp>
            <p:nvSpPr>
              <p:cNvPr id="1392" name="Google Shape;1392;p59"/>
              <p:cNvSpPr/>
              <p:nvPr/>
            </p:nvSpPr>
            <p:spPr>
              <a:xfrm>
                <a:off x="7635819" y="3390191"/>
                <a:ext cx="300097" cy="389698"/>
              </a:xfrm>
              <a:custGeom>
                <a:avLst/>
                <a:gdLst/>
                <a:ahLst/>
                <a:cxnLst/>
                <a:rect l="l" t="t" r="r" b="b"/>
                <a:pathLst>
                  <a:path w="8266" h="10734" extrusionOk="0">
                    <a:moveTo>
                      <a:pt x="4792" y="628"/>
                    </a:moveTo>
                    <a:cubicBezTo>
                      <a:pt x="4981" y="628"/>
                      <a:pt x="5106" y="774"/>
                      <a:pt x="5106" y="942"/>
                    </a:cubicBezTo>
                    <a:lnTo>
                      <a:pt x="5106" y="3787"/>
                    </a:lnTo>
                    <a:lnTo>
                      <a:pt x="5734" y="3787"/>
                    </a:lnTo>
                    <a:lnTo>
                      <a:pt x="5734" y="1569"/>
                    </a:lnTo>
                    <a:cubicBezTo>
                      <a:pt x="5734" y="1402"/>
                      <a:pt x="5880" y="1255"/>
                      <a:pt x="6048" y="1255"/>
                    </a:cubicBezTo>
                    <a:cubicBezTo>
                      <a:pt x="6236" y="1255"/>
                      <a:pt x="6362" y="1402"/>
                      <a:pt x="6362" y="1569"/>
                    </a:cubicBezTo>
                    <a:lnTo>
                      <a:pt x="6362" y="3787"/>
                    </a:lnTo>
                    <a:lnTo>
                      <a:pt x="6989" y="3787"/>
                    </a:lnTo>
                    <a:lnTo>
                      <a:pt x="6989" y="2197"/>
                    </a:lnTo>
                    <a:cubicBezTo>
                      <a:pt x="6989" y="2030"/>
                      <a:pt x="7136" y="1883"/>
                      <a:pt x="7303" y="1883"/>
                    </a:cubicBezTo>
                    <a:cubicBezTo>
                      <a:pt x="7492" y="1883"/>
                      <a:pt x="7617" y="2030"/>
                      <a:pt x="7617" y="2197"/>
                    </a:cubicBezTo>
                    <a:lnTo>
                      <a:pt x="7617" y="8328"/>
                    </a:lnTo>
                    <a:lnTo>
                      <a:pt x="7638" y="8328"/>
                    </a:lnTo>
                    <a:lnTo>
                      <a:pt x="7010" y="9520"/>
                    </a:lnTo>
                    <a:lnTo>
                      <a:pt x="7010" y="10106"/>
                    </a:lnTo>
                    <a:lnTo>
                      <a:pt x="3851" y="10106"/>
                    </a:lnTo>
                    <a:lnTo>
                      <a:pt x="3851" y="9269"/>
                    </a:lnTo>
                    <a:lnTo>
                      <a:pt x="3767" y="9185"/>
                    </a:lnTo>
                    <a:cubicBezTo>
                      <a:pt x="2679" y="8097"/>
                      <a:pt x="817" y="5587"/>
                      <a:pt x="817" y="5587"/>
                    </a:cubicBezTo>
                    <a:cubicBezTo>
                      <a:pt x="691" y="5461"/>
                      <a:pt x="691" y="5273"/>
                      <a:pt x="817" y="5147"/>
                    </a:cubicBezTo>
                    <a:cubicBezTo>
                      <a:pt x="869" y="5084"/>
                      <a:pt x="948" y="5053"/>
                      <a:pt x="1029" y="5053"/>
                    </a:cubicBezTo>
                    <a:cubicBezTo>
                      <a:pt x="1110" y="5053"/>
                      <a:pt x="1194" y="5084"/>
                      <a:pt x="1256" y="5147"/>
                    </a:cubicBezTo>
                    <a:lnTo>
                      <a:pt x="3223" y="7114"/>
                    </a:lnTo>
                    <a:lnTo>
                      <a:pt x="3223" y="1569"/>
                    </a:lnTo>
                    <a:cubicBezTo>
                      <a:pt x="3223" y="1402"/>
                      <a:pt x="3370" y="1255"/>
                      <a:pt x="3537" y="1255"/>
                    </a:cubicBezTo>
                    <a:cubicBezTo>
                      <a:pt x="3725" y="1255"/>
                      <a:pt x="3851" y="1402"/>
                      <a:pt x="3851" y="1569"/>
                    </a:cubicBezTo>
                    <a:lnTo>
                      <a:pt x="3851" y="3787"/>
                    </a:lnTo>
                    <a:lnTo>
                      <a:pt x="4479" y="3787"/>
                    </a:lnTo>
                    <a:lnTo>
                      <a:pt x="4479" y="942"/>
                    </a:lnTo>
                    <a:cubicBezTo>
                      <a:pt x="4479" y="774"/>
                      <a:pt x="4625" y="628"/>
                      <a:pt x="4792" y="628"/>
                    </a:cubicBezTo>
                    <a:close/>
                    <a:moveTo>
                      <a:pt x="4792" y="0"/>
                    </a:moveTo>
                    <a:cubicBezTo>
                      <a:pt x="4374" y="0"/>
                      <a:pt x="3997" y="293"/>
                      <a:pt x="3893" y="690"/>
                    </a:cubicBezTo>
                    <a:cubicBezTo>
                      <a:pt x="3788" y="649"/>
                      <a:pt x="3663" y="628"/>
                      <a:pt x="3537" y="628"/>
                    </a:cubicBezTo>
                    <a:cubicBezTo>
                      <a:pt x="3014" y="628"/>
                      <a:pt x="2595" y="1046"/>
                      <a:pt x="2595" y="1569"/>
                    </a:cubicBezTo>
                    <a:lnTo>
                      <a:pt x="2595" y="5608"/>
                    </a:lnTo>
                    <a:lnTo>
                      <a:pt x="1696" y="4708"/>
                    </a:lnTo>
                    <a:cubicBezTo>
                      <a:pt x="1507" y="4520"/>
                      <a:pt x="1267" y="4425"/>
                      <a:pt x="1026" y="4425"/>
                    </a:cubicBezTo>
                    <a:cubicBezTo>
                      <a:pt x="786" y="4425"/>
                      <a:pt x="545" y="4520"/>
                      <a:pt x="357" y="4708"/>
                    </a:cubicBezTo>
                    <a:cubicBezTo>
                      <a:pt x="1" y="5064"/>
                      <a:pt x="1" y="5649"/>
                      <a:pt x="336" y="6005"/>
                    </a:cubicBezTo>
                    <a:cubicBezTo>
                      <a:pt x="524" y="6235"/>
                      <a:pt x="2135" y="8411"/>
                      <a:pt x="3223" y="9520"/>
                    </a:cubicBezTo>
                    <a:lnTo>
                      <a:pt x="3223" y="10734"/>
                    </a:lnTo>
                    <a:lnTo>
                      <a:pt x="7617" y="10734"/>
                    </a:lnTo>
                    <a:lnTo>
                      <a:pt x="7617" y="9667"/>
                    </a:lnTo>
                    <a:lnTo>
                      <a:pt x="8245" y="8495"/>
                    </a:lnTo>
                    <a:lnTo>
                      <a:pt x="8245" y="2197"/>
                    </a:lnTo>
                    <a:cubicBezTo>
                      <a:pt x="8266" y="1695"/>
                      <a:pt x="7826" y="1255"/>
                      <a:pt x="7324" y="1255"/>
                    </a:cubicBezTo>
                    <a:cubicBezTo>
                      <a:pt x="7199" y="1255"/>
                      <a:pt x="7073" y="1276"/>
                      <a:pt x="6968" y="1318"/>
                    </a:cubicBezTo>
                    <a:cubicBezTo>
                      <a:pt x="6864" y="921"/>
                      <a:pt x="6487" y="628"/>
                      <a:pt x="6048" y="628"/>
                    </a:cubicBezTo>
                    <a:cubicBezTo>
                      <a:pt x="5943" y="628"/>
                      <a:pt x="5818" y="649"/>
                      <a:pt x="5713" y="690"/>
                    </a:cubicBezTo>
                    <a:cubicBezTo>
                      <a:pt x="5608" y="293"/>
                      <a:pt x="5232" y="0"/>
                      <a:pt x="479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3" name="Google Shape;1393;p59"/>
              <p:cNvSpPr/>
              <p:nvPr/>
            </p:nvSpPr>
            <p:spPr>
              <a:xfrm>
                <a:off x="7776359" y="3539808"/>
                <a:ext cx="113998" cy="170960"/>
              </a:xfrm>
              <a:custGeom>
                <a:avLst/>
                <a:gdLst/>
                <a:ahLst/>
                <a:cxnLst/>
                <a:rect l="l" t="t" r="r" b="b"/>
                <a:pathLst>
                  <a:path w="3140" h="4709" extrusionOk="0">
                    <a:moveTo>
                      <a:pt x="1549" y="1256"/>
                    </a:moveTo>
                    <a:lnTo>
                      <a:pt x="2365" y="2658"/>
                    </a:lnTo>
                    <a:cubicBezTo>
                      <a:pt x="2449" y="2805"/>
                      <a:pt x="2491" y="2972"/>
                      <a:pt x="2491" y="3140"/>
                    </a:cubicBezTo>
                    <a:cubicBezTo>
                      <a:pt x="2512" y="3642"/>
                      <a:pt x="2072" y="4081"/>
                      <a:pt x="1549" y="4081"/>
                    </a:cubicBezTo>
                    <a:cubicBezTo>
                      <a:pt x="1047" y="4081"/>
                      <a:pt x="608" y="3642"/>
                      <a:pt x="608" y="3140"/>
                    </a:cubicBezTo>
                    <a:cubicBezTo>
                      <a:pt x="608" y="2972"/>
                      <a:pt x="670" y="2805"/>
                      <a:pt x="733" y="2658"/>
                    </a:cubicBezTo>
                    <a:lnTo>
                      <a:pt x="1549" y="1256"/>
                    </a:lnTo>
                    <a:close/>
                    <a:moveTo>
                      <a:pt x="1570" y="1"/>
                    </a:moveTo>
                    <a:lnTo>
                      <a:pt x="210" y="2344"/>
                    </a:lnTo>
                    <a:cubicBezTo>
                      <a:pt x="64" y="2595"/>
                      <a:pt x="1" y="2867"/>
                      <a:pt x="1" y="3140"/>
                    </a:cubicBezTo>
                    <a:cubicBezTo>
                      <a:pt x="1" y="3997"/>
                      <a:pt x="691" y="4709"/>
                      <a:pt x="1570" y="4709"/>
                    </a:cubicBezTo>
                    <a:cubicBezTo>
                      <a:pt x="2428" y="4709"/>
                      <a:pt x="3139" y="3997"/>
                      <a:pt x="3139" y="3140"/>
                    </a:cubicBezTo>
                    <a:cubicBezTo>
                      <a:pt x="3139" y="2847"/>
                      <a:pt x="3056" y="2575"/>
                      <a:pt x="2930" y="2344"/>
                    </a:cubicBezTo>
                    <a:lnTo>
                      <a:pt x="157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394" name="Google Shape;1394;p59"/>
          <p:cNvGrpSpPr/>
          <p:nvPr/>
        </p:nvGrpSpPr>
        <p:grpSpPr>
          <a:xfrm>
            <a:off x="7613981" y="2824104"/>
            <a:ext cx="389734" cy="353253"/>
            <a:chOff x="7592542" y="4015381"/>
            <a:chExt cx="389734" cy="353253"/>
          </a:xfrm>
        </p:grpSpPr>
        <p:sp>
          <p:nvSpPr>
            <p:cNvPr id="1395" name="Google Shape;1395;p59"/>
            <p:cNvSpPr/>
            <p:nvPr/>
          </p:nvSpPr>
          <p:spPr>
            <a:xfrm>
              <a:off x="7755376" y="4068642"/>
              <a:ext cx="96077" cy="144077"/>
            </a:xfrm>
            <a:custGeom>
              <a:avLst/>
              <a:gdLst/>
              <a:ahLst/>
              <a:cxnLst/>
              <a:rect l="l" t="t" r="r" b="b"/>
              <a:pathLst>
                <a:path w="3139" h="4708" extrusionOk="0">
                  <a:moveTo>
                    <a:pt x="1569" y="0"/>
                  </a:moveTo>
                  <a:lnTo>
                    <a:pt x="209" y="2364"/>
                  </a:lnTo>
                  <a:cubicBezTo>
                    <a:pt x="63" y="2595"/>
                    <a:pt x="0" y="2867"/>
                    <a:pt x="0" y="3139"/>
                  </a:cubicBezTo>
                  <a:cubicBezTo>
                    <a:pt x="0" y="3997"/>
                    <a:pt x="691" y="4708"/>
                    <a:pt x="1569" y="4708"/>
                  </a:cubicBezTo>
                  <a:cubicBezTo>
                    <a:pt x="2427" y="4708"/>
                    <a:pt x="3139" y="3997"/>
                    <a:pt x="3139" y="3139"/>
                  </a:cubicBezTo>
                  <a:cubicBezTo>
                    <a:pt x="3139" y="2867"/>
                    <a:pt x="3055" y="2595"/>
                    <a:pt x="2929" y="2364"/>
                  </a:cubicBezTo>
                  <a:lnTo>
                    <a:pt x="1569" y="0"/>
                  </a:lnTo>
                  <a:close/>
                </a:path>
              </a:pathLst>
            </a:custGeom>
            <a:solidFill>
              <a:srgbClr val="B2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59"/>
            <p:cNvSpPr/>
            <p:nvPr/>
          </p:nvSpPr>
          <p:spPr>
            <a:xfrm>
              <a:off x="7592542" y="4204317"/>
              <a:ext cx="389734" cy="164316"/>
            </a:xfrm>
            <a:custGeom>
              <a:avLst/>
              <a:gdLst/>
              <a:ahLst/>
              <a:cxnLst/>
              <a:rect l="l" t="t" r="r" b="b"/>
              <a:pathLst>
                <a:path w="10735" h="4526" extrusionOk="0">
                  <a:moveTo>
                    <a:pt x="3819" y="634"/>
                  </a:moveTo>
                  <a:cubicBezTo>
                    <a:pt x="4190" y="634"/>
                    <a:pt x="4562" y="759"/>
                    <a:pt x="4855" y="1010"/>
                  </a:cubicBezTo>
                  <a:cubicBezTo>
                    <a:pt x="5001" y="1157"/>
                    <a:pt x="5210" y="1387"/>
                    <a:pt x="5608" y="1387"/>
                  </a:cubicBezTo>
                  <a:lnTo>
                    <a:pt x="6905" y="1387"/>
                  </a:lnTo>
                  <a:cubicBezTo>
                    <a:pt x="6759" y="1743"/>
                    <a:pt x="6424" y="2015"/>
                    <a:pt x="6005" y="2015"/>
                  </a:cubicBezTo>
                  <a:lnTo>
                    <a:pt x="4729" y="2015"/>
                  </a:lnTo>
                  <a:lnTo>
                    <a:pt x="4729" y="2642"/>
                  </a:lnTo>
                  <a:lnTo>
                    <a:pt x="7219" y="2642"/>
                  </a:lnTo>
                  <a:lnTo>
                    <a:pt x="8746" y="1638"/>
                  </a:lnTo>
                  <a:cubicBezTo>
                    <a:pt x="8902" y="1531"/>
                    <a:pt x="9075" y="1483"/>
                    <a:pt x="9248" y="1483"/>
                  </a:cubicBezTo>
                  <a:cubicBezTo>
                    <a:pt x="9447" y="1483"/>
                    <a:pt x="9645" y="1547"/>
                    <a:pt x="9813" y="1659"/>
                  </a:cubicBezTo>
                  <a:lnTo>
                    <a:pt x="6842" y="3898"/>
                  </a:lnTo>
                  <a:lnTo>
                    <a:pt x="628" y="3898"/>
                  </a:lnTo>
                  <a:lnTo>
                    <a:pt x="628" y="2015"/>
                  </a:lnTo>
                  <a:lnTo>
                    <a:pt x="1653" y="2015"/>
                  </a:lnTo>
                  <a:lnTo>
                    <a:pt x="2783" y="1010"/>
                  </a:lnTo>
                  <a:cubicBezTo>
                    <a:pt x="3076" y="759"/>
                    <a:pt x="3447" y="634"/>
                    <a:pt x="3819" y="634"/>
                  </a:cubicBezTo>
                  <a:close/>
                  <a:moveTo>
                    <a:pt x="3811" y="1"/>
                  </a:moveTo>
                  <a:cubicBezTo>
                    <a:pt x="3290" y="1"/>
                    <a:pt x="2773" y="184"/>
                    <a:pt x="2365" y="550"/>
                  </a:cubicBezTo>
                  <a:lnTo>
                    <a:pt x="1402" y="1387"/>
                  </a:lnTo>
                  <a:lnTo>
                    <a:pt x="0" y="1387"/>
                  </a:lnTo>
                  <a:lnTo>
                    <a:pt x="0" y="4526"/>
                  </a:lnTo>
                  <a:lnTo>
                    <a:pt x="7052" y="4526"/>
                  </a:lnTo>
                  <a:lnTo>
                    <a:pt x="10734" y="1764"/>
                  </a:lnTo>
                  <a:lnTo>
                    <a:pt x="10546" y="1513"/>
                  </a:lnTo>
                  <a:cubicBezTo>
                    <a:pt x="10247" y="1084"/>
                    <a:pt x="9762" y="856"/>
                    <a:pt x="9267" y="856"/>
                  </a:cubicBezTo>
                  <a:cubicBezTo>
                    <a:pt x="8965" y="856"/>
                    <a:pt x="8660" y="941"/>
                    <a:pt x="8391" y="1115"/>
                  </a:cubicBezTo>
                  <a:lnTo>
                    <a:pt x="7428" y="1743"/>
                  </a:lnTo>
                  <a:cubicBezTo>
                    <a:pt x="7533" y="1534"/>
                    <a:pt x="7575" y="1303"/>
                    <a:pt x="7575" y="1073"/>
                  </a:cubicBezTo>
                  <a:lnTo>
                    <a:pt x="7575" y="759"/>
                  </a:lnTo>
                  <a:lnTo>
                    <a:pt x="5629" y="759"/>
                  </a:lnTo>
                  <a:cubicBezTo>
                    <a:pt x="5482" y="759"/>
                    <a:pt x="5419" y="676"/>
                    <a:pt x="5273" y="550"/>
                  </a:cubicBezTo>
                  <a:cubicBezTo>
                    <a:pt x="4855" y="184"/>
                    <a:pt x="4331" y="1"/>
                    <a:pt x="38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59"/>
            <p:cNvSpPr/>
            <p:nvPr/>
          </p:nvSpPr>
          <p:spPr>
            <a:xfrm>
              <a:off x="7776359" y="4015381"/>
              <a:ext cx="114760" cy="170924"/>
            </a:xfrm>
            <a:custGeom>
              <a:avLst/>
              <a:gdLst/>
              <a:ahLst/>
              <a:cxnLst/>
              <a:rect l="l" t="t" r="r" b="b"/>
              <a:pathLst>
                <a:path w="3161" h="4708" extrusionOk="0">
                  <a:moveTo>
                    <a:pt x="1570" y="1256"/>
                  </a:moveTo>
                  <a:lnTo>
                    <a:pt x="2386" y="2657"/>
                  </a:lnTo>
                  <a:cubicBezTo>
                    <a:pt x="2470" y="2804"/>
                    <a:pt x="2512" y="2971"/>
                    <a:pt x="2512" y="3139"/>
                  </a:cubicBezTo>
                  <a:cubicBezTo>
                    <a:pt x="2512" y="3662"/>
                    <a:pt x="2093" y="4080"/>
                    <a:pt x="1570" y="4080"/>
                  </a:cubicBezTo>
                  <a:cubicBezTo>
                    <a:pt x="1068" y="4080"/>
                    <a:pt x="628" y="3662"/>
                    <a:pt x="628" y="3139"/>
                  </a:cubicBezTo>
                  <a:cubicBezTo>
                    <a:pt x="628" y="2971"/>
                    <a:pt x="670" y="2804"/>
                    <a:pt x="754" y="2657"/>
                  </a:cubicBezTo>
                  <a:lnTo>
                    <a:pt x="1570" y="1256"/>
                  </a:lnTo>
                  <a:close/>
                  <a:moveTo>
                    <a:pt x="1591" y="0"/>
                  </a:moveTo>
                  <a:lnTo>
                    <a:pt x="231" y="2344"/>
                  </a:lnTo>
                  <a:cubicBezTo>
                    <a:pt x="84" y="2595"/>
                    <a:pt x="22" y="2867"/>
                    <a:pt x="22" y="3139"/>
                  </a:cubicBezTo>
                  <a:cubicBezTo>
                    <a:pt x="1" y="3997"/>
                    <a:pt x="712" y="4708"/>
                    <a:pt x="1570" y="4708"/>
                  </a:cubicBezTo>
                  <a:cubicBezTo>
                    <a:pt x="2449" y="4708"/>
                    <a:pt x="3160" y="3997"/>
                    <a:pt x="3160" y="3139"/>
                  </a:cubicBezTo>
                  <a:cubicBezTo>
                    <a:pt x="3160" y="2867"/>
                    <a:pt x="3077" y="2595"/>
                    <a:pt x="2930" y="2344"/>
                  </a:cubicBezTo>
                  <a:lnTo>
                    <a:pt x="159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8" name="Google Shape;1398;p59"/>
          <p:cNvGrpSpPr/>
          <p:nvPr/>
        </p:nvGrpSpPr>
        <p:grpSpPr>
          <a:xfrm>
            <a:off x="3388161" y="2236009"/>
            <a:ext cx="341652" cy="445297"/>
            <a:chOff x="6892085" y="3385616"/>
            <a:chExt cx="341652" cy="445297"/>
          </a:xfrm>
        </p:grpSpPr>
        <p:sp>
          <p:nvSpPr>
            <p:cNvPr id="1399" name="Google Shape;1399;p59"/>
            <p:cNvSpPr/>
            <p:nvPr/>
          </p:nvSpPr>
          <p:spPr>
            <a:xfrm>
              <a:off x="6892085" y="3441179"/>
              <a:ext cx="296285" cy="389734"/>
            </a:xfrm>
            <a:custGeom>
              <a:avLst/>
              <a:gdLst/>
              <a:ahLst/>
              <a:cxnLst/>
              <a:rect l="l" t="t" r="r" b="b"/>
              <a:pathLst>
                <a:path w="8161" h="10735" extrusionOk="0">
                  <a:moveTo>
                    <a:pt x="4080" y="0"/>
                  </a:moveTo>
                  <a:lnTo>
                    <a:pt x="1067" y="3871"/>
                  </a:lnTo>
                  <a:cubicBezTo>
                    <a:pt x="335" y="4666"/>
                    <a:pt x="0" y="5629"/>
                    <a:pt x="0" y="6633"/>
                  </a:cubicBezTo>
                  <a:cubicBezTo>
                    <a:pt x="0" y="8893"/>
                    <a:pt x="1820" y="10734"/>
                    <a:pt x="4080" y="10734"/>
                  </a:cubicBezTo>
                  <a:cubicBezTo>
                    <a:pt x="6319" y="10734"/>
                    <a:pt x="8160" y="8893"/>
                    <a:pt x="8160" y="6633"/>
                  </a:cubicBezTo>
                  <a:cubicBezTo>
                    <a:pt x="8160" y="5629"/>
                    <a:pt x="7805" y="4666"/>
                    <a:pt x="7093" y="3871"/>
                  </a:cubicBezTo>
                  <a:lnTo>
                    <a:pt x="4080" y="0"/>
                  </a:lnTo>
                  <a:close/>
                </a:path>
              </a:pathLst>
            </a:custGeom>
            <a:solidFill>
              <a:srgbClr val="B2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59"/>
            <p:cNvSpPr/>
            <p:nvPr/>
          </p:nvSpPr>
          <p:spPr>
            <a:xfrm>
              <a:off x="7014143" y="3559080"/>
              <a:ext cx="139200" cy="139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59"/>
            <p:cNvSpPr/>
            <p:nvPr/>
          </p:nvSpPr>
          <p:spPr>
            <a:xfrm>
              <a:off x="6982290" y="3523870"/>
              <a:ext cx="205123" cy="204397"/>
            </a:xfrm>
            <a:custGeom>
              <a:avLst/>
              <a:gdLst/>
              <a:ahLst/>
              <a:cxnLst/>
              <a:rect l="l" t="t" r="r" b="b"/>
              <a:pathLst>
                <a:path w="5650" h="5630" extrusionOk="0">
                  <a:moveTo>
                    <a:pt x="2825" y="1235"/>
                  </a:moveTo>
                  <a:cubicBezTo>
                    <a:pt x="3704" y="1235"/>
                    <a:pt x="4415" y="1946"/>
                    <a:pt x="4415" y="2804"/>
                  </a:cubicBezTo>
                  <a:cubicBezTo>
                    <a:pt x="4415" y="3683"/>
                    <a:pt x="3704" y="4374"/>
                    <a:pt x="2825" y="4374"/>
                  </a:cubicBezTo>
                  <a:cubicBezTo>
                    <a:pt x="1967" y="4374"/>
                    <a:pt x="1256" y="3683"/>
                    <a:pt x="1256" y="2804"/>
                  </a:cubicBezTo>
                  <a:cubicBezTo>
                    <a:pt x="1256" y="1946"/>
                    <a:pt x="1967" y="1235"/>
                    <a:pt x="2825" y="1235"/>
                  </a:cubicBezTo>
                  <a:close/>
                  <a:moveTo>
                    <a:pt x="2511" y="1"/>
                  </a:moveTo>
                  <a:lnTo>
                    <a:pt x="2511" y="628"/>
                  </a:lnTo>
                  <a:cubicBezTo>
                    <a:pt x="2155" y="691"/>
                    <a:pt x="1800" y="838"/>
                    <a:pt x="1528" y="1047"/>
                  </a:cubicBezTo>
                  <a:lnTo>
                    <a:pt x="1067" y="586"/>
                  </a:lnTo>
                  <a:lnTo>
                    <a:pt x="607" y="1026"/>
                  </a:lnTo>
                  <a:lnTo>
                    <a:pt x="1067" y="1486"/>
                  </a:lnTo>
                  <a:cubicBezTo>
                    <a:pt x="858" y="1779"/>
                    <a:pt x="712" y="2114"/>
                    <a:pt x="649" y="2490"/>
                  </a:cubicBezTo>
                  <a:lnTo>
                    <a:pt x="0" y="2490"/>
                  </a:lnTo>
                  <a:lnTo>
                    <a:pt x="0" y="3118"/>
                  </a:lnTo>
                  <a:lnTo>
                    <a:pt x="649" y="3118"/>
                  </a:lnTo>
                  <a:cubicBezTo>
                    <a:pt x="712" y="3495"/>
                    <a:pt x="858" y="3830"/>
                    <a:pt x="1067" y="4123"/>
                  </a:cubicBezTo>
                  <a:lnTo>
                    <a:pt x="607" y="4583"/>
                  </a:lnTo>
                  <a:lnTo>
                    <a:pt x="1067" y="5022"/>
                  </a:lnTo>
                  <a:lnTo>
                    <a:pt x="1528" y="4562"/>
                  </a:lnTo>
                  <a:cubicBezTo>
                    <a:pt x="1800" y="4792"/>
                    <a:pt x="2155" y="4939"/>
                    <a:pt x="2511" y="4980"/>
                  </a:cubicBezTo>
                  <a:lnTo>
                    <a:pt x="2511" y="5629"/>
                  </a:lnTo>
                  <a:lnTo>
                    <a:pt x="3139" y="5629"/>
                  </a:lnTo>
                  <a:lnTo>
                    <a:pt x="3139" y="4980"/>
                  </a:lnTo>
                  <a:cubicBezTo>
                    <a:pt x="3515" y="4939"/>
                    <a:pt x="3871" y="4792"/>
                    <a:pt x="4143" y="4562"/>
                  </a:cubicBezTo>
                  <a:lnTo>
                    <a:pt x="4603" y="5022"/>
                  </a:lnTo>
                  <a:lnTo>
                    <a:pt x="5064" y="4583"/>
                  </a:lnTo>
                  <a:lnTo>
                    <a:pt x="4582" y="4123"/>
                  </a:lnTo>
                  <a:cubicBezTo>
                    <a:pt x="4813" y="3830"/>
                    <a:pt x="4959" y="3495"/>
                    <a:pt x="5001" y="3118"/>
                  </a:cubicBezTo>
                  <a:lnTo>
                    <a:pt x="5650" y="3118"/>
                  </a:lnTo>
                  <a:lnTo>
                    <a:pt x="5650" y="2490"/>
                  </a:lnTo>
                  <a:lnTo>
                    <a:pt x="5001" y="2490"/>
                  </a:lnTo>
                  <a:cubicBezTo>
                    <a:pt x="4959" y="2114"/>
                    <a:pt x="4813" y="1779"/>
                    <a:pt x="4582" y="1486"/>
                  </a:cubicBezTo>
                  <a:lnTo>
                    <a:pt x="5064" y="1026"/>
                  </a:lnTo>
                  <a:lnTo>
                    <a:pt x="4603" y="586"/>
                  </a:lnTo>
                  <a:lnTo>
                    <a:pt x="4143" y="1047"/>
                  </a:lnTo>
                  <a:cubicBezTo>
                    <a:pt x="3871" y="838"/>
                    <a:pt x="3515" y="691"/>
                    <a:pt x="3139" y="628"/>
                  </a:cubicBezTo>
                  <a:lnTo>
                    <a:pt x="313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59"/>
            <p:cNvSpPr/>
            <p:nvPr/>
          </p:nvSpPr>
          <p:spPr>
            <a:xfrm>
              <a:off x="7050654" y="3591472"/>
              <a:ext cx="22800" cy="22836"/>
            </a:xfrm>
            <a:custGeom>
              <a:avLst/>
              <a:gdLst/>
              <a:ahLst/>
              <a:cxnLst/>
              <a:rect l="l" t="t" r="r" b="b"/>
              <a:pathLst>
                <a:path w="628" h="629" extrusionOk="0">
                  <a:moveTo>
                    <a:pt x="0" y="1"/>
                  </a:moveTo>
                  <a:lnTo>
                    <a:pt x="0" y="628"/>
                  </a:lnTo>
                  <a:lnTo>
                    <a:pt x="628" y="628"/>
                  </a:lnTo>
                  <a:lnTo>
                    <a:pt x="6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59"/>
            <p:cNvSpPr/>
            <p:nvPr/>
          </p:nvSpPr>
          <p:spPr>
            <a:xfrm>
              <a:off x="7073454" y="3637072"/>
              <a:ext cx="22800" cy="22800"/>
            </a:xfrm>
            <a:custGeom>
              <a:avLst/>
              <a:gdLst/>
              <a:ahLst/>
              <a:cxnLst/>
              <a:rect l="l" t="t" r="r" b="b"/>
              <a:pathLst>
                <a:path w="628" h="628" extrusionOk="0">
                  <a:moveTo>
                    <a:pt x="0" y="0"/>
                  </a:moveTo>
                  <a:lnTo>
                    <a:pt x="0" y="628"/>
                  </a:lnTo>
                  <a:lnTo>
                    <a:pt x="628" y="628"/>
                  </a:lnTo>
                  <a:lnTo>
                    <a:pt x="6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59"/>
            <p:cNvSpPr/>
            <p:nvPr/>
          </p:nvSpPr>
          <p:spPr>
            <a:xfrm>
              <a:off x="7096218" y="3591472"/>
              <a:ext cx="22836" cy="22836"/>
            </a:xfrm>
            <a:custGeom>
              <a:avLst/>
              <a:gdLst/>
              <a:ahLst/>
              <a:cxnLst/>
              <a:rect l="l" t="t" r="r" b="b"/>
              <a:pathLst>
                <a:path w="629" h="629" extrusionOk="0">
                  <a:moveTo>
                    <a:pt x="1" y="1"/>
                  </a:moveTo>
                  <a:lnTo>
                    <a:pt x="1" y="628"/>
                  </a:lnTo>
                  <a:lnTo>
                    <a:pt x="628" y="628"/>
                  </a:lnTo>
                  <a:lnTo>
                    <a:pt x="6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59"/>
            <p:cNvSpPr/>
            <p:nvPr/>
          </p:nvSpPr>
          <p:spPr>
            <a:xfrm>
              <a:off x="6936690" y="3385616"/>
              <a:ext cx="297048" cy="388972"/>
            </a:xfrm>
            <a:custGeom>
              <a:avLst/>
              <a:gdLst/>
              <a:ahLst/>
              <a:cxnLst/>
              <a:rect l="l" t="t" r="r" b="b"/>
              <a:pathLst>
                <a:path w="8182" h="10714" extrusionOk="0">
                  <a:moveTo>
                    <a:pt x="4081" y="1005"/>
                  </a:moveTo>
                  <a:cubicBezTo>
                    <a:pt x="6780" y="4457"/>
                    <a:pt x="6613" y="4248"/>
                    <a:pt x="6634" y="4290"/>
                  </a:cubicBezTo>
                  <a:cubicBezTo>
                    <a:pt x="7240" y="4959"/>
                    <a:pt x="7554" y="5775"/>
                    <a:pt x="7554" y="6612"/>
                  </a:cubicBezTo>
                  <a:cubicBezTo>
                    <a:pt x="7554" y="8537"/>
                    <a:pt x="5985" y="10086"/>
                    <a:pt x="4081" y="10086"/>
                  </a:cubicBezTo>
                  <a:cubicBezTo>
                    <a:pt x="2177" y="10086"/>
                    <a:pt x="628" y="8537"/>
                    <a:pt x="628" y="6612"/>
                  </a:cubicBezTo>
                  <a:cubicBezTo>
                    <a:pt x="628" y="5775"/>
                    <a:pt x="942" y="4959"/>
                    <a:pt x="1549" y="4290"/>
                  </a:cubicBezTo>
                  <a:lnTo>
                    <a:pt x="1549" y="4269"/>
                  </a:lnTo>
                  <a:lnTo>
                    <a:pt x="4081" y="1005"/>
                  </a:lnTo>
                  <a:close/>
                  <a:moveTo>
                    <a:pt x="4081" y="0"/>
                  </a:moveTo>
                  <a:lnTo>
                    <a:pt x="1068" y="3871"/>
                  </a:lnTo>
                  <a:cubicBezTo>
                    <a:pt x="356" y="4646"/>
                    <a:pt x="1" y="5629"/>
                    <a:pt x="1" y="6612"/>
                  </a:cubicBezTo>
                  <a:cubicBezTo>
                    <a:pt x="1" y="8872"/>
                    <a:pt x="1842" y="10713"/>
                    <a:pt x="4081" y="10713"/>
                  </a:cubicBezTo>
                  <a:cubicBezTo>
                    <a:pt x="6341" y="10713"/>
                    <a:pt x="8182" y="8872"/>
                    <a:pt x="8182" y="6612"/>
                  </a:cubicBezTo>
                  <a:cubicBezTo>
                    <a:pt x="8182" y="5629"/>
                    <a:pt x="7826" y="4646"/>
                    <a:pt x="7115" y="3871"/>
                  </a:cubicBezTo>
                  <a:lnTo>
                    <a:pt x="40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06" name="Google Shape;1406;p59"/>
          <p:cNvGrpSpPr/>
          <p:nvPr/>
        </p:nvGrpSpPr>
        <p:grpSpPr>
          <a:xfrm>
            <a:off x="7638117" y="4003298"/>
            <a:ext cx="341462" cy="435546"/>
            <a:chOff x="4063844" y="3385616"/>
            <a:chExt cx="341462" cy="435546"/>
          </a:xfrm>
        </p:grpSpPr>
        <p:sp>
          <p:nvSpPr>
            <p:cNvPr id="1407" name="Google Shape;1407;p59"/>
            <p:cNvSpPr/>
            <p:nvPr/>
          </p:nvSpPr>
          <p:spPr>
            <a:xfrm>
              <a:off x="4063844" y="3431428"/>
              <a:ext cx="296285" cy="389734"/>
            </a:xfrm>
            <a:custGeom>
              <a:avLst/>
              <a:gdLst/>
              <a:ahLst/>
              <a:cxnLst/>
              <a:rect l="l" t="t" r="r" b="b"/>
              <a:pathLst>
                <a:path w="8161" h="10735" extrusionOk="0">
                  <a:moveTo>
                    <a:pt x="1" y="0"/>
                  </a:moveTo>
                  <a:lnTo>
                    <a:pt x="1" y="7575"/>
                  </a:lnTo>
                  <a:lnTo>
                    <a:pt x="1884" y="7575"/>
                  </a:lnTo>
                  <a:lnTo>
                    <a:pt x="1884" y="10734"/>
                  </a:lnTo>
                  <a:lnTo>
                    <a:pt x="6278" y="10734"/>
                  </a:lnTo>
                  <a:lnTo>
                    <a:pt x="6278" y="7575"/>
                  </a:lnTo>
                  <a:lnTo>
                    <a:pt x="8161" y="7575"/>
                  </a:lnTo>
                  <a:lnTo>
                    <a:pt x="8161" y="0"/>
                  </a:lnTo>
                  <a:close/>
                </a:path>
              </a:pathLst>
            </a:custGeom>
            <a:solidFill>
              <a:srgbClr val="B2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59"/>
            <p:cNvSpPr/>
            <p:nvPr/>
          </p:nvSpPr>
          <p:spPr>
            <a:xfrm>
              <a:off x="4185050" y="3579725"/>
              <a:ext cx="139200" cy="186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59"/>
            <p:cNvSpPr/>
            <p:nvPr/>
          </p:nvSpPr>
          <p:spPr>
            <a:xfrm>
              <a:off x="4172646" y="3444793"/>
              <a:ext cx="175500" cy="90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59"/>
            <p:cNvSpPr/>
            <p:nvPr/>
          </p:nvSpPr>
          <p:spPr>
            <a:xfrm>
              <a:off x="4109022" y="3385616"/>
              <a:ext cx="296285" cy="389734"/>
            </a:xfrm>
            <a:custGeom>
              <a:avLst/>
              <a:gdLst/>
              <a:ahLst/>
              <a:cxnLst/>
              <a:rect l="l" t="t" r="r" b="b"/>
              <a:pathLst>
                <a:path w="8161" h="10735" extrusionOk="0">
                  <a:moveTo>
                    <a:pt x="7533" y="628"/>
                  </a:moveTo>
                  <a:lnTo>
                    <a:pt x="7533" y="6926"/>
                  </a:lnTo>
                  <a:lnTo>
                    <a:pt x="6277" y="6926"/>
                  </a:lnTo>
                  <a:lnTo>
                    <a:pt x="6277" y="5671"/>
                  </a:lnTo>
                  <a:lnTo>
                    <a:pt x="6905" y="5671"/>
                  </a:lnTo>
                  <a:lnTo>
                    <a:pt x="6905" y="5043"/>
                  </a:lnTo>
                  <a:lnTo>
                    <a:pt x="1256" y="5043"/>
                  </a:lnTo>
                  <a:lnTo>
                    <a:pt x="1256" y="5671"/>
                  </a:lnTo>
                  <a:lnTo>
                    <a:pt x="1883" y="5671"/>
                  </a:lnTo>
                  <a:lnTo>
                    <a:pt x="1883" y="6926"/>
                  </a:lnTo>
                  <a:lnTo>
                    <a:pt x="628" y="6926"/>
                  </a:lnTo>
                  <a:lnTo>
                    <a:pt x="628" y="628"/>
                  </a:lnTo>
                  <a:close/>
                  <a:moveTo>
                    <a:pt x="5650" y="5671"/>
                  </a:moveTo>
                  <a:lnTo>
                    <a:pt x="5650" y="10086"/>
                  </a:lnTo>
                  <a:lnTo>
                    <a:pt x="2511" y="10086"/>
                  </a:lnTo>
                  <a:lnTo>
                    <a:pt x="2511" y="5671"/>
                  </a:lnTo>
                  <a:close/>
                  <a:moveTo>
                    <a:pt x="0" y="0"/>
                  </a:moveTo>
                  <a:lnTo>
                    <a:pt x="0" y="7554"/>
                  </a:lnTo>
                  <a:lnTo>
                    <a:pt x="1883" y="7554"/>
                  </a:lnTo>
                  <a:lnTo>
                    <a:pt x="1883" y="10734"/>
                  </a:lnTo>
                  <a:lnTo>
                    <a:pt x="6277" y="10734"/>
                  </a:lnTo>
                  <a:lnTo>
                    <a:pt x="6277" y="7554"/>
                  </a:lnTo>
                  <a:lnTo>
                    <a:pt x="8161" y="7554"/>
                  </a:lnTo>
                  <a:lnTo>
                    <a:pt x="81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59"/>
            <p:cNvSpPr/>
            <p:nvPr/>
          </p:nvSpPr>
          <p:spPr>
            <a:xfrm>
              <a:off x="4154586" y="3431943"/>
              <a:ext cx="205160" cy="113998"/>
            </a:xfrm>
            <a:custGeom>
              <a:avLst/>
              <a:gdLst/>
              <a:ahLst/>
              <a:cxnLst/>
              <a:rect l="l" t="t" r="r" b="b"/>
              <a:pathLst>
                <a:path w="5651" h="3140" extrusionOk="0">
                  <a:moveTo>
                    <a:pt x="5022" y="629"/>
                  </a:moveTo>
                  <a:lnTo>
                    <a:pt x="5022" y="2512"/>
                  </a:lnTo>
                  <a:lnTo>
                    <a:pt x="628" y="2512"/>
                  </a:lnTo>
                  <a:lnTo>
                    <a:pt x="628" y="629"/>
                  </a:lnTo>
                  <a:close/>
                  <a:moveTo>
                    <a:pt x="1" y="1"/>
                  </a:moveTo>
                  <a:lnTo>
                    <a:pt x="1" y="3139"/>
                  </a:lnTo>
                  <a:lnTo>
                    <a:pt x="5650" y="3139"/>
                  </a:lnTo>
                  <a:lnTo>
                    <a:pt x="56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59"/>
            <p:cNvSpPr/>
            <p:nvPr/>
          </p:nvSpPr>
          <p:spPr>
            <a:xfrm>
              <a:off x="4222950" y="3608971"/>
              <a:ext cx="68399" cy="119298"/>
            </a:xfrm>
            <a:custGeom>
              <a:avLst/>
              <a:gdLst/>
              <a:ahLst/>
              <a:cxnLst/>
              <a:rect l="l" t="t" r="r" b="b"/>
              <a:pathLst>
                <a:path w="1884" h="3286" extrusionOk="0">
                  <a:moveTo>
                    <a:pt x="942" y="1569"/>
                  </a:moveTo>
                  <a:lnTo>
                    <a:pt x="1235" y="2260"/>
                  </a:lnTo>
                  <a:cubicBezTo>
                    <a:pt x="1235" y="2281"/>
                    <a:pt x="1256" y="2323"/>
                    <a:pt x="1256" y="2343"/>
                  </a:cubicBezTo>
                  <a:cubicBezTo>
                    <a:pt x="1256" y="2532"/>
                    <a:pt x="1110" y="2657"/>
                    <a:pt x="942" y="2657"/>
                  </a:cubicBezTo>
                  <a:cubicBezTo>
                    <a:pt x="775" y="2657"/>
                    <a:pt x="629" y="2532"/>
                    <a:pt x="629" y="2343"/>
                  </a:cubicBezTo>
                  <a:cubicBezTo>
                    <a:pt x="629" y="2323"/>
                    <a:pt x="629" y="2281"/>
                    <a:pt x="650" y="2260"/>
                  </a:cubicBezTo>
                  <a:lnTo>
                    <a:pt x="942" y="1569"/>
                  </a:lnTo>
                  <a:close/>
                  <a:moveTo>
                    <a:pt x="942" y="0"/>
                  </a:moveTo>
                  <a:lnTo>
                    <a:pt x="64" y="2030"/>
                  </a:lnTo>
                  <a:lnTo>
                    <a:pt x="43" y="2051"/>
                  </a:lnTo>
                  <a:cubicBezTo>
                    <a:pt x="22" y="2134"/>
                    <a:pt x="1" y="2239"/>
                    <a:pt x="1" y="2364"/>
                  </a:cubicBezTo>
                  <a:cubicBezTo>
                    <a:pt x="1" y="2867"/>
                    <a:pt x="419" y="3285"/>
                    <a:pt x="942" y="3285"/>
                  </a:cubicBezTo>
                  <a:cubicBezTo>
                    <a:pt x="1466" y="3285"/>
                    <a:pt x="1884" y="2867"/>
                    <a:pt x="1884" y="2364"/>
                  </a:cubicBezTo>
                  <a:cubicBezTo>
                    <a:pt x="1884" y="2239"/>
                    <a:pt x="1863" y="2134"/>
                    <a:pt x="1821" y="2030"/>
                  </a:cubicBezTo>
                  <a:lnTo>
                    <a:pt x="94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59"/>
            <p:cNvSpPr/>
            <p:nvPr/>
          </p:nvSpPr>
          <p:spPr>
            <a:xfrm>
              <a:off x="4200186" y="3477543"/>
              <a:ext cx="22800" cy="22800"/>
            </a:xfrm>
            <a:custGeom>
              <a:avLst/>
              <a:gdLst/>
              <a:ahLst/>
              <a:cxnLst/>
              <a:rect l="l" t="t" r="r" b="b"/>
              <a:pathLst>
                <a:path w="628" h="628" extrusionOk="0">
                  <a:moveTo>
                    <a:pt x="0" y="0"/>
                  </a:moveTo>
                  <a:lnTo>
                    <a:pt x="0" y="628"/>
                  </a:lnTo>
                  <a:lnTo>
                    <a:pt x="628" y="628"/>
                  </a:lnTo>
                  <a:lnTo>
                    <a:pt x="6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59"/>
            <p:cNvSpPr/>
            <p:nvPr/>
          </p:nvSpPr>
          <p:spPr>
            <a:xfrm>
              <a:off x="4245750" y="3477543"/>
              <a:ext cx="22836" cy="22800"/>
            </a:xfrm>
            <a:custGeom>
              <a:avLst/>
              <a:gdLst/>
              <a:ahLst/>
              <a:cxnLst/>
              <a:rect l="l" t="t" r="r" b="b"/>
              <a:pathLst>
                <a:path w="629" h="628" extrusionOk="0">
                  <a:moveTo>
                    <a:pt x="1" y="0"/>
                  </a:moveTo>
                  <a:lnTo>
                    <a:pt x="1" y="628"/>
                  </a:lnTo>
                  <a:lnTo>
                    <a:pt x="628" y="628"/>
                  </a:lnTo>
                  <a:lnTo>
                    <a:pt x="6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59"/>
            <p:cNvSpPr/>
            <p:nvPr/>
          </p:nvSpPr>
          <p:spPr>
            <a:xfrm>
              <a:off x="4291350" y="3477543"/>
              <a:ext cx="22800" cy="22800"/>
            </a:xfrm>
            <a:custGeom>
              <a:avLst/>
              <a:gdLst/>
              <a:ahLst/>
              <a:cxnLst/>
              <a:rect l="l" t="t" r="r" b="b"/>
              <a:pathLst>
                <a:path w="628" h="628" extrusionOk="0">
                  <a:moveTo>
                    <a:pt x="0" y="0"/>
                  </a:moveTo>
                  <a:lnTo>
                    <a:pt x="0" y="628"/>
                  </a:lnTo>
                  <a:lnTo>
                    <a:pt x="628" y="628"/>
                  </a:lnTo>
                  <a:lnTo>
                    <a:pt x="6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16" name="Google Shape;1416;p59"/>
          <p:cNvGrpSpPr/>
          <p:nvPr/>
        </p:nvGrpSpPr>
        <p:grpSpPr>
          <a:xfrm>
            <a:off x="6244692" y="2236009"/>
            <a:ext cx="341688" cy="445297"/>
            <a:chOff x="6173932" y="2197502"/>
            <a:chExt cx="341688" cy="445297"/>
          </a:xfrm>
        </p:grpSpPr>
        <p:sp>
          <p:nvSpPr>
            <p:cNvPr id="1417" name="Google Shape;1417;p59"/>
            <p:cNvSpPr/>
            <p:nvPr/>
          </p:nvSpPr>
          <p:spPr>
            <a:xfrm>
              <a:off x="6173932" y="2253826"/>
              <a:ext cx="296285" cy="388972"/>
            </a:xfrm>
            <a:custGeom>
              <a:avLst/>
              <a:gdLst/>
              <a:ahLst/>
              <a:cxnLst/>
              <a:rect l="l" t="t" r="r" b="b"/>
              <a:pathLst>
                <a:path w="8161" h="10714" extrusionOk="0">
                  <a:moveTo>
                    <a:pt x="4081" y="1"/>
                  </a:moveTo>
                  <a:lnTo>
                    <a:pt x="1068" y="3872"/>
                  </a:lnTo>
                  <a:cubicBezTo>
                    <a:pt x="357" y="4646"/>
                    <a:pt x="1" y="5608"/>
                    <a:pt x="1" y="6613"/>
                  </a:cubicBezTo>
                  <a:cubicBezTo>
                    <a:pt x="1" y="8872"/>
                    <a:pt x="1842" y="10714"/>
                    <a:pt x="4081" y="10714"/>
                  </a:cubicBezTo>
                  <a:cubicBezTo>
                    <a:pt x="6341" y="10714"/>
                    <a:pt x="8161" y="8872"/>
                    <a:pt x="8161" y="6613"/>
                  </a:cubicBezTo>
                  <a:cubicBezTo>
                    <a:pt x="8161" y="5629"/>
                    <a:pt x="7826" y="4646"/>
                    <a:pt x="7094" y="3872"/>
                  </a:cubicBezTo>
                  <a:lnTo>
                    <a:pt x="4081" y="1"/>
                  </a:lnTo>
                  <a:close/>
                </a:path>
              </a:pathLst>
            </a:custGeom>
            <a:solidFill>
              <a:srgbClr val="B2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59"/>
            <p:cNvSpPr/>
            <p:nvPr/>
          </p:nvSpPr>
          <p:spPr>
            <a:xfrm>
              <a:off x="6284246" y="2345579"/>
              <a:ext cx="175500" cy="175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59"/>
            <p:cNvSpPr/>
            <p:nvPr/>
          </p:nvSpPr>
          <p:spPr>
            <a:xfrm>
              <a:off x="6219335" y="2197502"/>
              <a:ext cx="296285" cy="389734"/>
            </a:xfrm>
            <a:custGeom>
              <a:avLst/>
              <a:gdLst/>
              <a:ahLst/>
              <a:cxnLst/>
              <a:rect l="l" t="t" r="r" b="b"/>
              <a:pathLst>
                <a:path w="8161" h="10735" extrusionOk="0">
                  <a:moveTo>
                    <a:pt x="4081" y="1026"/>
                  </a:moveTo>
                  <a:lnTo>
                    <a:pt x="6612" y="4269"/>
                  </a:lnTo>
                  <a:lnTo>
                    <a:pt x="6633" y="4290"/>
                  </a:lnTo>
                  <a:cubicBezTo>
                    <a:pt x="7240" y="4960"/>
                    <a:pt x="7533" y="5776"/>
                    <a:pt x="7533" y="6634"/>
                  </a:cubicBezTo>
                  <a:cubicBezTo>
                    <a:pt x="7533" y="8538"/>
                    <a:pt x="5985" y="10107"/>
                    <a:pt x="4081" y="10107"/>
                  </a:cubicBezTo>
                  <a:cubicBezTo>
                    <a:pt x="2177" y="10107"/>
                    <a:pt x="628" y="8538"/>
                    <a:pt x="628" y="6634"/>
                  </a:cubicBezTo>
                  <a:cubicBezTo>
                    <a:pt x="628" y="5776"/>
                    <a:pt x="921" y="4960"/>
                    <a:pt x="1528" y="4290"/>
                  </a:cubicBezTo>
                  <a:lnTo>
                    <a:pt x="1549" y="4290"/>
                  </a:lnTo>
                  <a:lnTo>
                    <a:pt x="4081" y="1026"/>
                  </a:lnTo>
                  <a:close/>
                  <a:moveTo>
                    <a:pt x="4081" y="1"/>
                  </a:moveTo>
                  <a:lnTo>
                    <a:pt x="1068" y="3872"/>
                  </a:lnTo>
                  <a:cubicBezTo>
                    <a:pt x="356" y="4667"/>
                    <a:pt x="0" y="5629"/>
                    <a:pt x="0" y="6634"/>
                  </a:cubicBezTo>
                  <a:cubicBezTo>
                    <a:pt x="0" y="8893"/>
                    <a:pt x="1821" y="10735"/>
                    <a:pt x="4081" y="10735"/>
                  </a:cubicBezTo>
                  <a:cubicBezTo>
                    <a:pt x="6340" y="10735"/>
                    <a:pt x="8161" y="8893"/>
                    <a:pt x="8161" y="6634"/>
                  </a:cubicBezTo>
                  <a:cubicBezTo>
                    <a:pt x="8161" y="5629"/>
                    <a:pt x="7805" y="4667"/>
                    <a:pt x="7094" y="3872"/>
                  </a:cubicBezTo>
                  <a:lnTo>
                    <a:pt x="408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59"/>
            <p:cNvSpPr/>
            <p:nvPr/>
          </p:nvSpPr>
          <p:spPr>
            <a:xfrm>
              <a:off x="6264899" y="2335029"/>
              <a:ext cx="205160" cy="205886"/>
            </a:xfrm>
            <a:custGeom>
              <a:avLst/>
              <a:gdLst/>
              <a:ahLst/>
              <a:cxnLst/>
              <a:rect l="l" t="t" r="r" b="b"/>
              <a:pathLst>
                <a:path w="5651" h="5671" extrusionOk="0">
                  <a:moveTo>
                    <a:pt x="2826" y="628"/>
                  </a:moveTo>
                  <a:cubicBezTo>
                    <a:pt x="4039" y="628"/>
                    <a:pt x="5023" y="1632"/>
                    <a:pt x="5023" y="2846"/>
                  </a:cubicBezTo>
                  <a:cubicBezTo>
                    <a:pt x="5023" y="4059"/>
                    <a:pt x="4039" y="5043"/>
                    <a:pt x="2826" y="5043"/>
                  </a:cubicBezTo>
                  <a:cubicBezTo>
                    <a:pt x="1612" y="5043"/>
                    <a:pt x="629" y="4059"/>
                    <a:pt x="629" y="2846"/>
                  </a:cubicBezTo>
                  <a:cubicBezTo>
                    <a:pt x="629" y="1632"/>
                    <a:pt x="1612" y="628"/>
                    <a:pt x="2826" y="628"/>
                  </a:cubicBezTo>
                  <a:close/>
                  <a:moveTo>
                    <a:pt x="2826" y="0"/>
                  </a:moveTo>
                  <a:cubicBezTo>
                    <a:pt x="1256" y="0"/>
                    <a:pt x="1" y="1276"/>
                    <a:pt x="1" y="2846"/>
                  </a:cubicBezTo>
                  <a:cubicBezTo>
                    <a:pt x="1" y="4394"/>
                    <a:pt x="1256" y="5670"/>
                    <a:pt x="2826" y="5670"/>
                  </a:cubicBezTo>
                  <a:cubicBezTo>
                    <a:pt x="4374" y="5670"/>
                    <a:pt x="5650" y="4394"/>
                    <a:pt x="5650" y="2846"/>
                  </a:cubicBezTo>
                  <a:cubicBezTo>
                    <a:pt x="5650" y="1276"/>
                    <a:pt x="4395" y="0"/>
                    <a:pt x="28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59"/>
            <p:cNvSpPr/>
            <p:nvPr/>
          </p:nvSpPr>
          <p:spPr>
            <a:xfrm>
              <a:off x="6310499" y="2381355"/>
              <a:ext cx="113961" cy="113961"/>
            </a:xfrm>
            <a:custGeom>
              <a:avLst/>
              <a:gdLst/>
              <a:ahLst/>
              <a:cxnLst/>
              <a:rect l="l" t="t" r="r" b="b"/>
              <a:pathLst>
                <a:path w="3139" h="3139" extrusionOk="0">
                  <a:moveTo>
                    <a:pt x="1256" y="0"/>
                  </a:moveTo>
                  <a:lnTo>
                    <a:pt x="1256" y="1256"/>
                  </a:lnTo>
                  <a:lnTo>
                    <a:pt x="0" y="1256"/>
                  </a:lnTo>
                  <a:lnTo>
                    <a:pt x="0" y="1884"/>
                  </a:lnTo>
                  <a:lnTo>
                    <a:pt x="1256" y="1884"/>
                  </a:lnTo>
                  <a:lnTo>
                    <a:pt x="1256" y="3139"/>
                  </a:lnTo>
                  <a:lnTo>
                    <a:pt x="1883" y="3139"/>
                  </a:lnTo>
                  <a:lnTo>
                    <a:pt x="1883" y="1884"/>
                  </a:lnTo>
                  <a:lnTo>
                    <a:pt x="3139" y="1884"/>
                  </a:lnTo>
                  <a:lnTo>
                    <a:pt x="3139" y="1256"/>
                  </a:lnTo>
                  <a:lnTo>
                    <a:pt x="1883" y="1256"/>
                  </a:lnTo>
                  <a:lnTo>
                    <a:pt x="1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22" name="Google Shape;1422;p59"/>
          <p:cNvGrpSpPr/>
          <p:nvPr/>
        </p:nvGrpSpPr>
        <p:grpSpPr>
          <a:xfrm>
            <a:off x="6903846" y="2258915"/>
            <a:ext cx="421086" cy="389734"/>
            <a:chOff x="6836975" y="2197502"/>
            <a:chExt cx="421086" cy="389734"/>
          </a:xfrm>
        </p:grpSpPr>
        <p:sp>
          <p:nvSpPr>
            <p:cNvPr id="1423" name="Google Shape;1423;p59"/>
            <p:cNvSpPr/>
            <p:nvPr/>
          </p:nvSpPr>
          <p:spPr>
            <a:xfrm>
              <a:off x="6836975" y="2331019"/>
              <a:ext cx="288694" cy="97276"/>
            </a:xfrm>
            <a:custGeom>
              <a:avLst/>
              <a:gdLst/>
              <a:ahLst/>
              <a:cxnLst/>
              <a:rect l="l" t="t" r="r" b="b"/>
              <a:pathLst>
                <a:path w="6675" h="1884" extrusionOk="0">
                  <a:moveTo>
                    <a:pt x="0" y="1"/>
                  </a:moveTo>
                  <a:cubicBezTo>
                    <a:pt x="440" y="1110"/>
                    <a:pt x="1549" y="1884"/>
                    <a:pt x="2783" y="1884"/>
                  </a:cubicBezTo>
                  <a:lnTo>
                    <a:pt x="3892" y="1884"/>
                  </a:lnTo>
                  <a:cubicBezTo>
                    <a:pt x="5126" y="1884"/>
                    <a:pt x="6235" y="1110"/>
                    <a:pt x="66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59"/>
            <p:cNvSpPr/>
            <p:nvPr/>
          </p:nvSpPr>
          <p:spPr>
            <a:xfrm>
              <a:off x="6912401" y="2197502"/>
              <a:ext cx="345660" cy="389734"/>
            </a:xfrm>
            <a:custGeom>
              <a:avLst/>
              <a:gdLst/>
              <a:ahLst/>
              <a:cxnLst/>
              <a:rect l="l" t="t" r="r" b="b"/>
              <a:pathLst>
                <a:path w="9521" h="10735" extrusionOk="0">
                  <a:moveTo>
                    <a:pt x="4813" y="629"/>
                  </a:moveTo>
                  <a:cubicBezTo>
                    <a:pt x="4980" y="629"/>
                    <a:pt x="5106" y="775"/>
                    <a:pt x="5106" y="942"/>
                  </a:cubicBezTo>
                  <a:cubicBezTo>
                    <a:pt x="5127" y="1131"/>
                    <a:pt x="4980" y="1256"/>
                    <a:pt x="4813" y="1256"/>
                  </a:cubicBezTo>
                  <a:lnTo>
                    <a:pt x="3536" y="1256"/>
                  </a:lnTo>
                  <a:cubicBezTo>
                    <a:pt x="3369" y="1256"/>
                    <a:pt x="3222" y="1131"/>
                    <a:pt x="3222" y="942"/>
                  </a:cubicBezTo>
                  <a:cubicBezTo>
                    <a:pt x="3222" y="775"/>
                    <a:pt x="3369" y="629"/>
                    <a:pt x="3536" y="629"/>
                  </a:cubicBezTo>
                  <a:close/>
                  <a:moveTo>
                    <a:pt x="7512" y="3139"/>
                  </a:moveTo>
                  <a:cubicBezTo>
                    <a:pt x="7072" y="4269"/>
                    <a:pt x="5963" y="5044"/>
                    <a:pt x="4729" y="5044"/>
                  </a:cubicBezTo>
                  <a:lnTo>
                    <a:pt x="3620" y="5044"/>
                  </a:lnTo>
                  <a:cubicBezTo>
                    <a:pt x="2386" y="5044"/>
                    <a:pt x="1277" y="4269"/>
                    <a:pt x="837" y="3139"/>
                  </a:cubicBezTo>
                  <a:close/>
                  <a:moveTo>
                    <a:pt x="3871" y="5671"/>
                  </a:moveTo>
                  <a:lnTo>
                    <a:pt x="3871" y="6927"/>
                  </a:lnTo>
                  <a:lnTo>
                    <a:pt x="2595" y="6927"/>
                  </a:lnTo>
                  <a:cubicBezTo>
                    <a:pt x="2260" y="6927"/>
                    <a:pt x="1967" y="6634"/>
                    <a:pt x="1967" y="6299"/>
                  </a:cubicBezTo>
                  <a:cubicBezTo>
                    <a:pt x="1967" y="5943"/>
                    <a:pt x="2260" y="5671"/>
                    <a:pt x="2595" y="5671"/>
                  </a:cubicBezTo>
                  <a:close/>
                  <a:moveTo>
                    <a:pt x="4813" y="7554"/>
                  </a:moveTo>
                  <a:cubicBezTo>
                    <a:pt x="4980" y="7554"/>
                    <a:pt x="5106" y="7680"/>
                    <a:pt x="5106" y="7868"/>
                  </a:cubicBezTo>
                  <a:cubicBezTo>
                    <a:pt x="5106" y="8036"/>
                    <a:pt x="4980" y="8182"/>
                    <a:pt x="4813" y="8182"/>
                  </a:cubicBezTo>
                  <a:lnTo>
                    <a:pt x="4499" y="8182"/>
                  </a:lnTo>
                  <a:lnTo>
                    <a:pt x="4499" y="7554"/>
                  </a:lnTo>
                  <a:close/>
                  <a:moveTo>
                    <a:pt x="4164" y="8935"/>
                  </a:moveTo>
                  <a:lnTo>
                    <a:pt x="5315" y="10107"/>
                  </a:lnTo>
                  <a:lnTo>
                    <a:pt x="3034" y="10107"/>
                  </a:lnTo>
                  <a:lnTo>
                    <a:pt x="4164" y="8935"/>
                  </a:lnTo>
                  <a:close/>
                  <a:moveTo>
                    <a:pt x="3536" y="1"/>
                  </a:moveTo>
                  <a:cubicBezTo>
                    <a:pt x="3034" y="1"/>
                    <a:pt x="2595" y="440"/>
                    <a:pt x="2595" y="942"/>
                  </a:cubicBezTo>
                  <a:cubicBezTo>
                    <a:pt x="2595" y="1466"/>
                    <a:pt x="3034" y="1884"/>
                    <a:pt x="3536" y="1884"/>
                  </a:cubicBezTo>
                  <a:lnTo>
                    <a:pt x="4813" y="1884"/>
                  </a:lnTo>
                  <a:cubicBezTo>
                    <a:pt x="5210" y="1884"/>
                    <a:pt x="5566" y="1633"/>
                    <a:pt x="5691" y="1256"/>
                  </a:cubicBezTo>
                  <a:lnTo>
                    <a:pt x="7010" y="1256"/>
                  </a:lnTo>
                  <a:cubicBezTo>
                    <a:pt x="8035" y="1256"/>
                    <a:pt x="8893" y="2114"/>
                    <a:pt x="8893" y="3160"/>
                  </a:cubicBezTo>
                  <a:cubicBezTo>
                    <a:pt x="8893" y="4186"/>
                    <a:pt x="8035" y="5044"/>
                    <a:pt x="7010" y="5044"/>
                  </a:cubicBezTo>
                  <a:lnTo>
                    <a:pt x="6779" y="5044"/>
                  </a:lnTo>
                  <a:cubicBezTo>
                    <a:pt x="7491" y="4541"/>
                    <a:pt x="8035" y="3809"/>
                    <a:pt x="8244" y="2909"/>
                  </a:cubicBezTo>
                  <a:lnTo>
                    <a:pt x="8349" y="2533"/>
                  </a:lnTo>
                  <a:lnTo>
                    <a:pt x="0" y="2533"/>
                  </a:lnTo>
                  <a:lnTo>
                    <a:pt x="105" y="2909"/>
                  </a:lnTo>
                  <a:cubicBezTo>
                    <a:pt x="356" y="3935"/>
                    <a:pt x="1025" y="4772"/>
                    <a:pt x="1925" y="5232"/>
                  </a:cubicBezTo>
                  <a:cubicBezTo>
                    <a:pt x="1569" y="5462"/>
                    <a:pt x="1339" y="5860"/>
                    <a:pt x="1339" y="6299"/>
                  </a:cubicBezTo>
                  <a:cubicBezTo>
                    <a:pt x="1339" y="6989"/>
                    <a:pt x="1904" y="7554"/>
                    <a:pt x="2595" y="7554"/>
                  </a:cubicBezTo>
                  <a:lnTo>
                    <a:pt x="3871" y="7554"/>
                  </a:lnTo>
                  <a:lnTo>
                    <a:pt x="3871" y="8370"/>
                  </a:lnTo>
                  <a:lnTo>
                    <a:pt x="1549" y="10735"/>
                  </a:lnTo>
                  <a:lnTo>
                    <a:pt x="6800" y="10735"/>
                  </a:lnTo>
                  <a:lnTo>
                    <a:pt x="4917" y="8810"/>
                  </a:lnTo>
                  <a:cubicBezTo>
                    <a:pt x="5378" y="8747"/>
                    <a:pt x="5754" y="8349"/>
                    <a:pt x="5754" y="7868"/>
                  </a:cubicBezTo>
                  <a:cubicBezTo>
                    <a:pt x="5754" y="7345"/>
                    <a:pt x="5336" y="6927"/>
                    <a:pt x="4813" y="6927"/>
                  </a:cubicBezTo>
                  <a:lnTo>
                    <a:pt x="4499" y="6927"/>
                  </a:lnTo>
                  <a:lnTo>
                    <a:pt x="4499" y="5671"/>
                  </a:lnTo>
                  <a:lnTo>
                    <a:pt x="7010" y="5671"/>
                  </a:lnTo>
                  <a:cubicBezTo>
                    <a:pt x="8391" y="5671"/>
                    <a:pt x="9520" y="4541"/>
                    <a:pt x="9520" y="3160"/>
                  </a:cubicBezTo>
                  <a:cubicBezTo>
                    <a:pt x="9520" y="1759"/>
                    <a:pt x="8391" y="629"/>
                    <a:pt x="7010" y="629"/>
                  </a:cubicBezTo>
                  <a:lnTo>
                    <a:pt x="5691" y="629"/>
                  </a:lnTo>
                  <a:cubicBezTo>
                    <a:pt x="5566" y="273"/>
                    <a:pt x="5210" y="1"/>
                    <a:pt x="48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25" name="Google Shape;1425;p59"/>
          <p:cNvGrpSpPr/>
          <p:nvPr/>
        </p:nvGrpSpPr>
        <p:grpSpPr>
          <a:xfrm>
            <a:off x="5575671" y="1641003"/>
            <a:ext cx="333403" cy="427592"/>
            <a:chOff x="5485913" y="1642452"/>
            <a:chExt cx="333403" cy="427592"/>
          </a:xfrm>
        </p:grpSpPr>
        <p:sp>
          <p:nvSpPr>
            <p:cNvPr id="1426" name="Google Shape;1426;p59"/>
            <p:cNvSpPr/>
            <p:nvPr/>
          </p:nvSpPr>
          <p:spPr>
            <a:xfrm>
              <a:off x="5485913" y="1709744"/>
              <a:ext cx="288600" cy="3603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27" name="Google Shape;1427;p59"/>
            <p:cNvGrpSpPr/>
            <p:nvPr/>
          </p:nvGrpSpPr>
          <p:grpSpPr>
            <a:xfrm>
              <a:off x="5523030" y="1642452"/>
              <a:ext cx="296285" cy="389734"/>
              <a:chOff x="5520968" y="2197502"/>
              <a:chExt cx="296285" cy="389734"/>
            </a:xfrm>
          </p:grpSpPr>
          <p:sp>
            <p:nvSpPr>
              <p:cNvPr id="1428" name="Google Shape;1428;p59"/>
              <p:cNvSpPr/>
              <p:nvPr/>
            </p:nvSpPr>
            <p:spPr>
              <a:xfrm>
                <a:off x="5609451" y="2399657"/>
                <a:ext cx="121502" cy="122300"/>
              </a:xfrm>
              <a:custGeom>
                <a:avLst/>
                <a:gdLst/>
                <a:ahLst/>
                <a:cxnLst/>
                <a:rect l="l" t="t" r="r" b="b"/>
                <a:pathLst>
                  <a:path w="3140" h="3160" extrusionOk="0">
                    <a:moveTo>
                      <a:pt x="1256" y="0"/>
                    </a:moveTo>
                    <a:lnTo>
                      <a:pt x="1256" y="1255"/>
                    </a:lnTo>
                    <a:lnTo>
                      <a:pt x="1" y="1255"/>
                    </a:lnTo>
                    <a:lnTo>
                      <a:pt x="1" y="1883"/>
                    </a:lnTo>
                    <a:lnTo>
                      <a:pt x="1256" y="1883"/>
                    </a:lnTo>
                    <a:lnTo>
                      <a:pt x="1256" y="3159"/>
                    </a:lnTo>
                    <a:lnTo>
                      <a:pt x="1884" y="3159"/>
                    </a:lnTo>
                    <a:lnTo>
                      <a:pt x="1884" y="1883"/>
                    </a:lnTo>
                    <a:lnTo>
                      <a:pt x="3139" y="1883"/>
                    </a:lnTo>
                    <a:lnTo>
                      <a:pt x="3139" y="1255"/>
                    </a:lnTo>
                    <a:lnTo>
                      <a:pt x="1884" y="1255"/>
                    </a:lnTo>
                    <a:lnTo>
                      <a:pt x="188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9" name="Google Shape;1429;p59"/>
              <p:cNvSpPr/>
              <p:nvPr/>
            </p:nvSpPr>
            <p:spPr>
              <a:xfrm>
                <a:off x="5520968" y="2197502"/>
                <a:ext cx="296285" cy="389734"/>
              </a:xfrm>
              <a:custGeom>
                <a:avLst/>
                <a:gdLst/>
                <a:ahLst/>
                <a:cxnLst/>
                <a:rect l="l" t="t" r="r" b="b"/>
                <a:pathLst>
                  <a:path w="8161" h="10735" extrusionOk="0">
                    <a:moveTo>
                      <a:pt x="5022" y="629"/>
                    </a:moveTo>
                    <a:lnTo>
                      <a:pt x="5022" y="1256"/>
                    </a:lnTo>
                    <a:lnTo>
                      <a:pt x="3139" y="1256"/>
                    </a:lnTo>
                    <a:lnTo>
                      <a:pt x="3139" y="629"/>
                    </a:lnTo>
                    <a:close/>
                    <a:moveTo>
                      <a:pt x="7533" y="1256"/>
                    </a:moveTo>
                    <a:lnTo>
                      <a:pt x="7533" y="10107"/>
                    </a:lnTo>
                    <a:lnTo>
                      <a:pt x="628" y="10107"/>
                    </a:lnTo>
                    <a:lnTo>
                      <a:pt x="628" y="1256"/>
                    </a:lnTo>
                    <a:lnTo>
                      <a:pt x="2511" y="1256"/>
                    </a:lnTo>
                    <a:lnTo>
                      <a:pt x="2511" y="1884"/>
                    </a:lnTo>
                    <a:lnTo>
                      <a:pt x="5650" y="1884"/>
                    </a:lnTo>
                    <a:lnTo>
                      <a:pt x="5650" y="1256"/>
                    </a:lnTo>
                    <a:close/>
                    <a:moveTo>
                      <a:pt x="2511" y="1"/>
                    </a:moveTo>
                    <a:lnTo>
                      <a:pt x="2511" y="629"/>
                    </a:lnTo>
                    <a:lnTo>
                      <a:pt x="0" y="629"/>
                    </a:lnTo>
                    <a:lnTo>
                      <a:pt x="0" y="10735"/>
                    </a:lnTo>
                    <a:lnTo>
                      <a:pt x="8160" y="10735"/>
                    </a:lnTo>
                    <a:lnTo>
                      <a:pt x="8160" y="629"/>
                    </a:lnTo>
                    <a:lnTo>
                      <a:pt x="5650" y="629"/>
                    </a:lnTo>
                    <a:lnTo>
                      <a:pt x="565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0" name="Google Shape;1430;p59"/>
              <p:cNvSpPr/>
              <p:nvPr/>
            </p:nvSpPr>
            <p:spPr>
              <a:xfrm>
                <a:off x="5589332" y="2381355"/>
                <a:ext cx="159560" cy="159560"/>
              </a:xfrm>
              <a:custGeom>
                <a:avLst/>
                <a:gdLst/>
                <a:ahLst/>
                <a:cxnLst/>
                <a:rect l="l" t="t" r="r" b="b"/>
                <a:pathLst>
                  <a:path w="4395" h="4395" extrusionOk="0">
                    <a:moveTo>
                      <a:pt x="2511" y="607"/>
                    </a:moveTo>
                    <a:lnTo>
                      <a:pt x="2511" y="1884"/>
                    </a:lnTo>
                    <a:lnTo>
                      <a:pt x="3767" y="1884"/>
                    </a:lnTo>
                    <a:lnTo>
                      <a:pt x="3767" y="2511"/>
                    </a:lnTo>
                    <a:lnTo>
                      <a:pt x="2511" y="2511"/>
                    </a:lnTo>
                    <a:lnTo>
                      <a:pt x="2511" y="3767"/>
                    </a:lnTo>
                    <a:lnTo>
                      <a:pt x="1884" y="3767"/>
                    </a:lnTo>
                    <a:lnTo>
                      <a:pt x="1884" y="2511"/>
                    </a:lnTo>
                    <a:lnTo>
                      <a:pt x="628" y="2511"/>
                    </a:lnTo>
                    <a:lnTo>
                      <a:pt x="628" y="1884"/>
                    </a:lnTo>
                    <a:lnTo>
                      <a:pt x="1884" y="1884"/>
                    </a:lnTo>
                    <a:lnTo>
                      <a:pt x="1884" y="607"/>
                    </a:lnTo>
                    <a:close/>
                    <a:moveTo>
                      <a:pt x="1256" y="0"/>
                    </a:moveTo>
                    <a:lnTo>
                      <a:pt x="1256" y="1256"/>
                    </a:lnTo>
                    <a:lnTo>
                      <a:pt x="0" y="1256"/>
                    </a:lnTo>
                    <a:lnTo>
                      <a:pt x="0" y="3139"/>
                    </a:lnTo>
                    <a:lnTo>
                      <a:pt x="1256" y="3139"/>
                    </a:lnTo>
                    <a:lnTo>
                      <a:pt x="1256" y="4394"/>
                    </a:lnTo>
                    <a:lnTo>
                      <a:pt x="3139" y="4394"/>
                    </a:lnTo>
                    <a:lnTo>
                      <a:pt x="3139" y="3139"/>
                    </a:lnTo>
                    <a:lnTo>
                      <a:pt x="4394" y="3139"/>
                    </a:lnTo>
                    <a:lnTo>
                      <a:pt x="4394" y="1256"/>
                    </a:lnTo>
                    <a:lnTo>
                      <a:pt x="3139" y="1256"/>
                    </a:lnTo>
                    <a:lnTo>
                      <a:pt x="313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1" name="Google Shape;1431;p59"/>
              <p:cNvSpPr/>
              <p:nvPr/>
            </p:nvSpPr>
            <p:spPr>
              <a:xfrm>
                <a:off x="5566532" y="2290191"/>
                <a:ext cx="205123" cy="22836"/>
              </a:xfrm>
              <a:custGeom>
                <a:avLst/>
                <a:gdLst/>
                <a:ahLst/>
                <a:cxnLst/>
                <a:rect l="l" t="t" r="r" b="b"/>
                <a:pathLst>
                  <a:path w="5650" h="629" extrusionOk="0">
                    <a:moveTo>
                      <a:pt x="1" y="1"/>
                    </a:moveTo>
                    <a:lnTo>
                      <a:pt x="1" y="628"/>
                    </a:lnTo>
                    <a:lnTo>
                      <a:pt x="5650" y="628"/>
                    </a:lnTo>
                    <a:lnTo>
                      <a:pt x="565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2" name="Google Shape;1432;p59"/>
              <p:cNvSpPr/>
              <p:nvPr/>
            </p:nvSpPr>
            <p:spPr>
              <a:xfrm>
                <a:off x="5566532" y="2335029"/>
                <a:ext cx="159560" cy="22800"/>
              </a:xfrm>
              <a:custGeom>
                <a:avLst/>
                <a:gdLst/>
                <a:ahLst/>
                <a:cxnLst/>
                <a:rect l="l" t="t" r="r" b="b"/>
                <a:pathLst>
                  <a:path w="4395" h="628" extrusionOk="0">
                    <a:moveTo>
                      <a:pt x="1" y="0"/>
                    </a:moveTo>
                    <a:lnTo>
                      <a:pt x="1" y="628"/>
                    </a:lnTo>
                    <a:lnTo>
                      <a:pt x="4395" y="628"/>
                    </a:lnTo>
                    <a:lnTo>
                      <a:pt x="439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3" name="Google Shape;1433;p59"/>
              <p:cNvSpPr/>
              <p:nvPr/>
            </p:nvSpPr>
            <p:spPr>
              <a:xfrm>
                <a:off x="5748860" y="2335029"/>
                <a:ext cx="22800" cy="22800"/>
              </a:xfrm>
              <a:custGeom>
                <a:avLst/>
                <a:gdLst/>
                <a:ahLst/>
                <a:cxnLst/>
                <a:rect l="l" t="t" r="r" b="b"/>
                <a:pathLst>
                  <a:path w="628" h="628" extrusionOk="0">
                    <a:moveTo>
                      <a:pt x="0" y="0"/>
                    </a:moveTo>
                    <a:lnTo>
                      <a:pt x="0" y="628"/>
                    </a:lnTo>
                    <a:lnTo>
                      <a:pt x="628" y="628"/>
                    </a:lnTo>
                    <a:lnTo>
                      <a:pt x="62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434" name="Google Shape;1434;p59"/>
          <p:cNvGrpSpPr/>
          <p:nvPr/>
        </p:nvGrpSpPr>
        <p:grpSpPr>
          <a:xfrm>
            <a:off x="1137784" y="1631781"/>
            <a:ext cx="432530" cy="435328"/>
            <a:chOff x="1185367" y="1631781"/>
            <a:chExt cx="432530" cy="435328"/>
          </a:xfrm>
        </p:grpSpPr>
        <p:sp>
          <p:nvSpPr>
            <p:cNvPr id="1435" name="Google Shape;1435;p59"/>
            <p:cNvSpPr/>
            <p:nvPr/>
          </p:nvSpPr>
          <p:spPr>
            <a:xfrm>
              <a:off x="1185367" y="1677774"/>
              <a:ext cx="389734" cy="389335"/>
            </a:xfrm>
            <a:custGeom>
              <a:avLst/>
              <a:gdLst/>
              <a:ahLst/>
              <a:cxnLst/>
              <a:rect l="l" t="t" r="r" b="b"/>
              <a:pathLst>
                <a:path w="10735" h="10724" extrusionOk="0">
                  <a:moveTo>
                    <a:pt x="2470" y="0"/>
                  </a:moveTo>
                  <a:cubicBezTo>
                    <a:pt x="2067" y="0"/>
                    <a:pt x="1664" y="157"/>
                    <a:pt x="1361" y="471"/>
                  </a:cubicBezTo>
                  <a:lnTo>
                    <a:pt x="482" y="1350"/>
                  </a:lnTo>
                  <a:cubicBezTo>
                    <a:pt x="168" y="1643"/>
                    <a:pt x="22" y="2040"/>
                    <a:pt x="22" y="2459"/>
                  </a:cubicBezTo>
                  <a:cubicBezTo>
                    <a:pt x="22" y="2877"/>
                    <a:pt x="168" y="3275"/>
                    <a:pt x="482" y="3568"/>
                  </a:cubicBezTo>
                  <a:lnTo>
                    <a:pt x="2261" y="5367"/>
                  </a:lnTo>
                  <a:lnTo>
                    <a:pt x="482" y="7167"/>
                  </a:lnTo>
                  <a:cubicBezTo>
                    <a:pt x="168" y="7460"/>
                    <a:pt x="1" y="7857"/>
                    <a:pt x="1" y="8276"/>
                  </a:cubicBezTo>
                  <a:cubicBezTo>
                    <a:pt x="1" y="8694"/>
                    <a:pt x="168" y="9092"/>
                    <a:pt x="461" y="9385"/>
                  </a:cubicBezTo>
                  <a:lnTo>
                    <a:pt x="1361" y="10263"/>
                  </a:lnTo>
                  <a:cubicBezTo>
                    <a:pt x="1675" y="10577"/>
                    <a:pt x="2072" y="10724"/>
                    <a:pt x="2470" y="10724"/>
                  </a:cubicBezTo>
                  <a:cubicBezTo>
                    <a:pt x="2867" y="10724"/>
                    <a:pt x="3265" y="10577"/>
                    <a:pt x="3579" y="10284"/>
                  </a:cubicBezTo>
                  <a:lnTo>
                    <a:pt x="5378" y="8485"/>
                  </a:lnTo>
                  <a:lnTo>
                    <a:pt x="7157" y="10263"/>
                  </a:lnTo>
                  <a:cubicBezTo>
                    <a:pt x="7471" y="10577"/>
                    <a:pt x="7868" y="10724"/>
                    <a:pt x="8287" y="10724"/>
                  </a:cubicBezTo>
                  <a:cubicBezTo>
                    <a:pt x="8684" y="10724"/>
                    <a:pt x="9082" y="10577"/>
                    <a:pt x="9396" y="10263"/>
                  </a:cubicBezTo>
                  <a:lnTo>
                    <a:pt x="10274" y="9385"/>
                  </a:lnTo>
                  <a:cubicBezTo>
                    <a:pt x="10567" y="9092"/>
                    <a:pt x="10735" y="8694"/>
                    <a:pt x="10735" y="8276"/>
                  </a:cubicBezTo>
                  <a:cubicBezTo>
                    <a:pt x="10735" y="7857"/>
                    <a:pt x="10567" y="7460"/>
                    <a:pt x="10274" y="7167"/>
                  </a:cubicBezTo>
                  <a:lnTo>
                    <a:pt x="8496" y="5367"/>
                  </a:lnTo>
                  <a:lnTo>
                    <a:pt x="10274" y="3568"/>
                  </a:lnTo>
                  <a:cubicBezTo>
                    <a:pt x="10567" y="3275"/>
                    <a:pt x="10735" y="2877"/>
                    <a:pt x="10735" y="2459"/>
                  </a:cubicBezTo>
                  <a:cubicBezTo>
                    <a:pt x="10735" y="2040"/>
                    <a:pt x="10567" y="1643"/>
                    <a:pt x="10274" y="1350"/>
                  </a:cubicBezTo>
                  <a:lnTo>
                    <a:pt x="9396" y="471"/>
                  </a:lnTo>
                  <a:cubicBezTo>
                    <a:pt x="9082" y="157"/>
                    <a:pt x="8679" y="0"/>
                    <a:pt x="8279" y="0"/>
                  </a:cubicBezTo>
                  <a:cubicBezTo>
                    <a:pt x="7879" y="0"/>
                    <a:pt x="7481" y="157"/>
                    <a:pt x="7178" y="471"/>
                  </a:cubicBezTo>
                  <a:lnTo>
                    <a:pt x="5378" y="2250"/>
                  </a:lnTo>
                  <a:lnTo>
                    <a:pt x="3579" y="471"/>
                  </a:lnTo>
                  <a:cubicBezTo>
                    <a:pt x="3275" y="157"/>
                    <a:pt x="2873" y="0"/>
                    <a:pt x="2470" y="0"/>
                  </a:cubicBezTo>
                  <a:close/>
                </a:path>
              </a:pathLst>
            </a:custGeom>
            <a:solidFill>
              <a:srgbClr val="B2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36;p59"/>
            <p:cNvSpPr/>
            <p:nvPr/>
          </p:nvSpPr>
          <p:spPr>
            <a:xfrm rot="2700000">
              <a:off x="1357484" y="1753412"/>
              <a:ext cx="139583" cy="139583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59"/>
            <p:cNvSpPr/>
            <p:nvPr/>
          </p:nvSpPr>
          <p:spPr>
            <a:xfrm>
              <a:off x="1228163" y="1631781"/>
              <a:ext cx="389734" cy="389516"/>
            </a:xfrm>
            <a:custGeom>
              <a:avLst/>
              <a:gdLst/>
              <a:ahLst/>
              <a:cxnLst/>
              <a:rect l="l" t="t" r="r" b="b"/>
              <a:pathLst>
                <a:path w="10735" h="10729" extrusionOk="0">
                  <a:moveTo>
                    <a:pt x="2469" y="623"/>
                  </a:moveTo>
                  <a:cubicBezTo>
                    <a:pt x="2700" y="623"/>
                    <a:pt x="2951" y="727"/>
                    <a:pt x="3139" y="895"/>
                  </a:cubicBezTo>
                  <a:lnTo>
                    <a:pt x="4917" y="2694"/>
                  </a:lnTo>
                  <a:lnTo>
                    <a:pt x="2700" y="4912"/>
                  </a:lnTo>
                  <a:lnTo>
                    <a:pt x="900" y="3133"/>
                  </a:lnTo>
                  <a:cubicBezTo>
                    <a:pt x="733" y="2945"/>
                    <a:pt x="628" y="2715"/>
                    <a:pt x="628" y="2464"/>
                  </a:cubicBezTo>
                  <a:cubicBezTo>
                    <a:pt x="628" y="2213"/>
                    <a:pt x="733" y="1962"/>
                    <a:pt x="900" y="1794"/>
                  </a:cubicBezTo>
                  <a:lnTo>
                    <a:pt x="1800" y="895"/>
                  </a:lnTo>
                  <a:cubicBezTo>
                    <a:pt x="1988" y="727"/>
                    <a:pt x="2218" y="623"/>
                    <a:pt x="2469" y="623"/>
                  </a:cubicBezTo>
                  <a:close/>
                  <a:moveTo>
                    <a:pt x="8265" y="633"/>
                  </a:moveTo>
                  <a:cubicBezTo>
                    <a:pt x="8506" y="633"/>
                    <a:pt x="8747" y="727"/>
                    <a:pt x="8935" y="915"/>
                  </a:cubicBezTo>
                  <a:lnTo>
                    <a:pt x="9835" y="1794"/>
                  </a:lnTo>
                  <a:cubicBezTo>
                    <a:pt x="10002" y="1983"/>
                    <a:pt x="10107" y="2213"/>
                    <a:pt x="10107" y="2464"/>
                  </a:cubicBezTo>
                  <a:cubicBezTo>
                    <a:pt x="10107" y="2715"/>
                    <a:pt x="10002" y="2966"/>
                    <a:pt x="9835" y="3133"/>
                  </a:cubicBezTo>
                  <a:lnTo>
                    <a:pt x="8035" y="4933"/>
                  </a:lnTo>
                  <a:lnTo>
                    <a:pt x="5796" y="2694"/>
                  </a:lnTo>
                  <a:lnTo>
                    <a:pt x="7596" y="915"/>
                  </a:lnTo>
                  <a:cubicBezTo>
                    <a:pt x="7784" y="727"/>
                    <a:pt x="8025" y="633"/>
                    <a:pt x="8265" y="633"/>
                  </a:cubicBezTo>
                  <a:close/>
                  <a:moveTo>
                    <a:pt x="5357" y="3133"/>
                  </a:moveTo>
                  <a:lnTo>
                    <a:pt x="7596" y="5372"/>
                  </a:lnTo>
                  <a:lnTo>
                    <a:pt x="5378" y="7590"/>
                  </a:lnTo>
                  <a:lnTo>
                    <a:pt x="3139" y="5351"/>
                  </a:lnTo>
                  <a:lnTo>
                    <a:pt x="5357" y="3133"/>
                  </a:lnTo>
                  <a:close/>
                  <a:moveTo>
                    <a:pt x="2700" y="5791"/>
                  </a:moveTo>
                  <a:lnTo>
                    <a:pt x="4938" y="8030"/>
                  </a:lnTo>
                  <a:lnTo>
                    <a:pt x="3139" y="9829"/>
                  </a:lnTo>
                  <a:cubicBezTo>
                    <a:pt x="2951" y="10007"/>
                    <a:pt x="2705" y="10096"/>
                    <a:pt x="2462" y="10096"/>
                  </a:cubicBezTo>
                  <a:cubicBezTo>
                    <a:pt x="2218" y="10096"/>
                    <a:pt x="1978" y="10007"/>
                    <a:pt x="1800" y="9829"/>
                  </a:cubicBezTo>
                  <a:lnTo>
                    <a:pt x="900" y="8929"/>
                  </a:lnTo>
                  <a:cubicBezTo>
                    <a:pt x="733" y="8762"/>
                    <a:pt x="628" y="8532"/>
                    <a:pt x="628" y="8260"/>
                  </a:cubicBezTo>
                  <a:cubicBezTo>
                    <a:pt x="628" y="8009"/>
                    <a:pt x="733" y="7778"/>
                    <a:pt x="900" y="7611"/>
                  </a:cubicBezTo>
                  <a:lnTo>
                    <a:pt x="2700" y="5791"/>
                  </a:lnTo>
                  <a:close/>
                  <a:moveTo>
                    <a:pt x="8035" y="5812"/>
                  </a:moveTo>
                  <a:lnTo>
                    <a:pt x="9814" y="7611"/>
                  </a:lnTo>
                  <a:cubicBezTo>
                    <a:pt x="10002" y="7778"/>
                    <a:pt x="10107" y="8030"/>
                    <a:pt x="10107" y="8281"/>
                  </a:cubicBezTo>
                  <a:cubicBezTo>
                    <a:pt x="10107" y="8511"/>
                    <a:pt x="10002" y="8762"/>
                    <a:pt x="9835" y="8929"/>
                  </a:cubicBezTo>
                  <a:lnTo>
                    <a:pt x="8935" y="9829"/>
                  </a:lnTo>
                  <a:cubicBezTo>
                    <a:pt x="8747" y="10007"/>
                    <a:pt x="8506" y="10096"/>
                    <a:pt x="8265" y="10096"/>
                  </a:cubicBezTo>
                  <a:cubicBezTo>
                    <a:pt x="8025" y="10096"/>
                    <a:pt x="7784" y="10007"/>
                    <a:pt x="7596" y="9829"/>
                  </a:cubicBezTo>
                  <a:lnTo>
                    <a:pt x="5817" y="8050"/>
                  </a:lnTo>
                  <a:lnTo>
                    <a:pt x="8035" y="5812"/>
                  </a:lnTo>
                  <a:close/>
                  <a:moveTo>
                    <a:pt x="2469" y="0"/>
                  </a:moveTo>
                  <a:cubicBezTo>
                    <a:pt x="2067" y="0"/>
                    <a:pt x="1664" y="152"/>
                    <a:pt x="1360" y="455"/>
                  </a:cubicBezTo>
                  <a:lnTo>
                    <a:pt x="461" y="1355"/>
                  </a:lnTo>
                  <a:cubicBezTo>
                    <a:pt x="168" y="1648"/>
                    <a:pt x="0" y="2045"/>
                    <a:pt x="0" y="2464"/>
                  </a:cubicBezTo>
                  <a:cubicBezTo>
                    <a:pt x="0" y="2882"/>
                    <a:pt x="168" y="3280"/>
                    <a:pt x="461" y="3573"/>
                  </a:cubicBezTo>
                  <a:lnTo>
                    <a:pt x="2239" y="5351"/>
                  </a:lnTo>
                  <a:lnTo>
                    <a:pt x="461" y="7151"/>
                  </a:lnTo>
                  <a:cubicBezTo>
                    <a:pt x="168" y="7444"/>
                    <a:pt x="0" y="7841"/>
                    <a:pt x="0" y="8260"/>
                  </a:cubicBezTo>
                  <a:cubicBezTo>
                    <a:pt x="0" y="8678"/>
                    <a:pt x="168" y="9076"/>
                    <a:pt x="461" y="9390"/>
                  </a:cubicBezTo>
                  <a:lnTo>
                    <a:pt x="1360" y="10268"/>
                  </a:lnTo>
                  <a:cubicBezTo>
                    <a:pt x="1653" y="10582"/>
                    <a:pt x="2072" y="10729"/>
                    <a:pt x="2469" y="10729"/>
                  </a:cubicBezTo>
                  <a:cubicBezTo>
                    <a:pt x="2867" y="10729"/>
                    <a:pt x="3265" y="10582"/>
                    <a:pt x="3578" y="10268"/>
                  </a:cubicBezTo>
                  <a:lnTo>
                    <a:pt x="5378" y="8490"/>
                  </a:lnTo>
                  <a:lnTo>
                    <a:pt x="7156" y="10268"/>
                  </a:lnTo>
                  <a:cubicBezTo>
                    <a:pt x="7470" y="10582"/>
                    <a:pt x="7868" y="10729"/>
                    <a:pt x="8265" y="10729"/>
                  </a:cubicBezTo>
                  <a:cubicBezTo>
                    <a:pt x="8684" y="10729"/>
                    <a:pt x="9081" y="10582"/>
                    <a:pt x="9374" y="10268"/>
                  </a:cubicBezTo>
                  <a:lnTo>
                    <a:pt x="10274" y="9390"/>
                  </a:lnTo>
                  <a:cubicBezTo>
                    <a:pt x="10567" y="9076"/>
                    <a:pt x="10734" y="8699"/>
                    <a:pt x="10734" y="8260"/>
                  </a:cubicBezTo>
                  <a:cubicBezTo>
                    <a:pt x="10734" y="7841"/>
                    <a:pt x="10567" y="7465"/>
                    <a:pt x="10274" y="7151"/>
                  </a:cubicBezTo>
                  <a:lnTo>
                    <a:pt x="8495" y="5372"/>
                  </a:lnTo>
                  <a:lnTo>
                    <a:pt x="10274" y="3573"/>
                  </a:lnTo>
                  <a:cubicBezTo>
                    <a:pt x="10567" y="3280"/>
                    <a:pt x="10734" y="2882"/>
                    <a:pt x="10734" y="2464"/>
                  </a:cubicBezTo>
                  <a:cubicBezTo>
                    <a:pt x="10734" y="2045"/>
                    <a:pt x="10567" y="1648"/>
                    <a:pt x="10274" y="1355"/>
                  </a:cubicBezTo>
                  <a:lnTo>
                    <a:pt x="9374" y="455"/>
                  </a:lnTo>
                  <a:cubicBezTo>
                    <a:pt x="9071" y="152"/>
                    <a:pt x="8668" y="0"/>
                    <a:pt x="8265" y="0"/>
                  </a:cubicBezTo>
                  <a:cubicBezTo>
                    <a:pt x="7862" y="0"/>
                    <a:pt x="7460" y="152"/>
                    <a:pt x="7156" y="455"/>
                  </a:cubicBezTo>
                  <a:lnTo>
                    <a:pt x="5357" y="2255"/>
                  </a:lnTo>
                  <a:lnTo>
                    <a:pt x="3578" y="455"/>
                  </a:lnTo>
                  <a:cubicBezTo>
                    <a:pt x="3275" y="152"/>
                    <a:pt x="2872" y="0"/>
                    <a:pt x="24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59"/>
            <p:cNvSpPr/>
            <p:nvPr/>
          </p:nvSpPr>
          <p:spPr>
            <a:xfrm>
              <a:off x="1308690" y="1874668"/>
              <a:ext cx="32675" cy="33473"/>
            </a:xfrm>
            <a:custGeom>
              <a:avLst/>
              <a:gdLst/>
              <a:ahLst/>
              <a:cxnLst/>
              <a:rect l="l" t="t" r="r" b="b"/>
              <a:pathLst>
                <a:path w="900" h="922" extrusionOk="0">
                  <a:moveTo>
                    <a:pt x="440" y="0"/>
                  </a:moveTo>
                  <a:lnTo>
                    <a:pt x="0" y="440"/>
                  </a:lnTo>
                  <a:lnTo>
                    <a:pt x="461" y="921"/>
                  </a:lnTo>
                  <a:lnTo>
                    <a:pt x="900" y="482"/>
                  </a:lnTo>
                  <a:lnTo>
                    <a:pt x="44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1439;p59"/>
            <p:cNvSpPr/>
            <p:nvPr/>
          </p:nvSpPr>
          <p:spPr>
            <a:xfrm>
              <a:off x="1341365" y="1908106"/>
              <a:ext cx="31912" cy="31150"/>
            </a:xfrm>
            <a:custGeom>
              <a:avLst/>
              <a:gdLst/>
              <a:ahLst/>
              <a:cxnLst/>
              <a:rect l="l" t="t" r="r" b="b"/>
              <a:pathLst>
                <a:path w="879" h="858" extrusionOk="0">
                  <a:moveTo>
                    <a:pt x="460" y="0"/>
                  </a:moveTo>
                  <a:lnTo>
                    <a:pt x="0" y="439"/>
                  </a:lnTo>
                  <a:lnTo>
                    <a:pt x="419" y="858"/>
                  </a:lnTo>
                  <a:lnTo>
                    <a:pt x="879" y="419"/>
                  </a:lnTo>
                  <a:lnTo>
                    <a:pt x="4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40;p59"/>
            <p:cNvSpPr/>
            <p:nvPr/>
          </p:nvSpPr>
          <p:spPr>
            <a:xfrm>
              <a:off x="1276014" y="1906581"/>
              <a:ext cx="33473" cy="33437"/>
            </a:xfrm>
            <a:custGeom>
              <a:avLst/>
              <a:gdLst/>
              <a:ahLst/>
              <a:cxnLst/>
              <a:rect l="l" t="t" r="r" b="b"/>
              <a:pathLst>
                <a:path w="922" h="921" extrusionOk="0">
                  <a:moveTo>
                    <a:pt x="440" y="0"/>
                  </a:moveTo>
                  <a:lnTo>
                    <a:pt x="1" y="461"/>
                  </a:lnTo>
                  <a:lnTo>
                    <a:pt x="482" y="921"/>
                  </a:lnTo>
                  <a:lnTo>
                    <a:pt x="921" y="481"/>
                  </a:lnTo>
                  <a:lnTo>
                    <a:pt x="44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59"/>
            <p:cNvSpPr/>
            <p:nvPr/>
          </p:nvSpPr>
          <p:spPr>
            <a:xfrm>
              <a:off x="1309452" y="1939983"/>
              <a:ext cx="31186" cy="31186"/>
            </a:xfrm>
            <a:custGeom>
              <a:avLst/>
              <a:gdLst/>
              <a:ahLst/>
              <a:cxnLst/>
              <a:rect l="l" t="t" r="r" b="b"/>
              <a:pathLst>
                <a:path w="859" h="859" extrusionOk="0">
                  <a:moveTo>
                    <a:pt x="440" y="1"/>
                  </a:moveTo>
                  <a:lnTo>
                    <a:pt x="0" y="440"/>
                  </a:lnTo>
                  <a:lnTo>
                    <a:pt x="419" y="859"/>
                  </a:lnTo>
                  <a:lnTo>
                    <a:pt x="858" y="419"/>
                  </a:lnTo>
                  <a:lnTo>
                    <a:pt x="44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59"/>
            <p:cNvSpPr/>
            <p:nvPr/>
          </p:nvSpPr>
          <p:spPr>
            <a:xfrm>
              <a:off x="1503144" y="1680177"/>
              <a:ext cx="33473" cy="32711"/>
            </a:xfrm>
            <a:custGeom>
              <a:avLst/>
              <a:gdLst/>
              <a:ahLst/>
              <a:cxnLst/>
              <a:rect l="l" t="t" r="r" b="b"/>
              <a:pathLst>
                <a:path w="922" h="901" extrusionOk="0">
                  <a:moveTo>
                    <a:pt x="440" y="1"/>
                  </a:moveTo>
                  <a:lnTo>
                    <a:pt x="1" y="440"/>
                  </a:lnTo>
                  <a:lnTo>
                    <a:pt x="482" y="901"/>
                  </a:lnTo>
                  <a:lnTo>
                    <a:pt x="921" y="461"/>
                  </a:lnTo>
                  <a:lnTo>
                    <a:pt x="44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59"/>
            <p:cNvSpPr/>
            <p:nvPr/>
          </p:nvSpPr>
          <p:spPr>
            <a:xfrm>
              <a:off x="1536582" y="1712852"/>
              <a:ext cx="31186" cy="31948"/>
            </a:xfrm>
            <a:custGeom>
              <a:avLst/>
              <a:gdLst/>
              <a:ahLst/>
              <a:cxnLst/>
              <a:rect l="l" t="t" r="r" b="b"/>
              <a:pathLst>
                <a:path w="859" h="880" extrusionOk="0">
                  <a:moveTo>
                    <a:pt x="440" y="1"/>
                  </a:moveTo>
                  <a:lnTo>
                    <a:pt x="0" y="461"/>
                  </a:lnTo>
                  <a:lnTo>
                    <a:pt x="419" y="879"/>
                  </a:lnTo>
                  <a:lnTo>
                    <a:pt x="858" y="419"/>
                  </a:lnTo>
                  <a:lnTo>
                    <a:pt x="44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444;p59"/>
            <p:cNvSpPr/>
            <p:nvPr/>
          </p:nvSpPr>
          <p:spPr>
            <a:xfrm>
              <a:off x="1471231" y="1712090"/>
              <a:ext cx="32711" cy="33473"/>
            </a:xfrm>
            <a:custGeom>
              <a:avLst/>
              <a:gdLst/>
              <a:ahLst/>
              <a:cxnLst/>
              <a:rect l="l" t="t" r="r" b="b"/>
              <a:pathLst>
                <a:path w="901" h="922" extrusionOk="0">
                  <a:moveTo>
                    <a:pt x="440" y="1"/>
                  </a:moveTo>
                  <a:lnTo>
                    <a:pt x="1" y="440"/>
                  </a:lnTo>
                  <a:lnTo>
                    <a:pt x="461" y="921"/>
                  </a:lnTo>
                  <a:lnTo>
                    <a:pt x="901" y="482"/>
                  </a:lnTo>
                  <a:lnTo>
                    <a:pt x="44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1445;p59"/>
            <p:cNvSpPr/>
            <p:nvPr/>
          </p:nvSpPr>
          <p:spPr>
            <a:xfrm>
              <a:off x="1503907" y="1745528"/>
              <a:ext cx="31948" cy="31186"/>
            </a:xfrm>
            <a:custGeom>
              <a:avLst/>
              <a:gdLst/>
              <a:ahLst/>
              <a:cxnLst/>
              <a:rect l="l" t="t" r="r" b="b"/>
              <a:pathLst>
                <a:path w="880" h="859" extrusionOk="0">
                  <a:moveTo>
                    <a:pt x="461" y="0"/>
                  </a:moveTo>
                  <a:lnTo>
                    <a:pt x="1" y="440"/>
                  </a:lnTo>
                  <a:lnTo>
                    <a:pt x="419" y="858"/>
                  </a:lnTo>
                  <a:lnTo>
                    <a:pt x="879" y="419"/>
                  </a:lnTo>
                  <a:lnTo>
                    <a:pt x="4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446;p59"/>
            <p:cNvSpPr/>
            <p:nvPr/>
          </p:nvSpPr>
          <p:spPr>
            <a:xfrm>
              <a:off x="1503907" y="1874668"/>
              <a:ext cx="33473" cy="33473"/>
            </a:xfrm>
            <a:custGeom>
              <a:avLst/>
              <a:gdLst/>
              <a:ahLst/>
              <a:cxnLst/>
              <a:rect l="l" t="t" r="r" b="b"/>
              <a:pathLst>
                <a:path w="922" h="922" extrusionOk="0">
                  <a:moveTo>
                    <a:pt x="482" y="0"/>
                  </a:moveTo>
                  <a:lnTo>
                    <a:pt x="1" y="482"/>
                  </a:lnTo>
                  <a:lnTo>
                    <a:pt x="461" y="921"/>
                  </a:lnTo>
                  <a:lnTo>
                    <a:pt x="921" y="461"/>
                  </a:lnTo>
                  <a:lnTo>
                    <a:pt x="4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447;p59"/>
            <p:cNvSpPr/>
            <p:nvPr/>
          </p:nvSpPr>
          <p:spPr>
            <a:xfrm>
              <a:off x="1472756" y="1908106"/>
              <a:ext cx="31186" cy="31150"/>
            </a:xfrm>
            <a:custGeom>
              <a:avLst/>
              <a:gdLst/>
              <a:ahLst/>
              <a:cxnLst/>
              <a:rect l="l" t="t" r="r" b="b"/>
              <a:pathLst>
                <a:path w="859" h="858" extrusionOk="0">
                  <a:moveTo>
                    <a:pt x="419" y="0"/>
                  </a:moveTo>
                  <a:lnTo>
                    <a:pt x="1" y="419"/>
                  </a:lnTo>
                  <a:lnTo>
                    <a:pt x="440" y="858"/>
                  </a:lnTo>
                  <a:lnTo>
                    <a:pt x="859" y="439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448;p59"/>
            <p:cNvSpPr/>
            <p:nvPr/>
          </p:nvSpPr>
          <p:spPr>
            <a:xfrm>
              <a:off x="1536582" y="1907344"/>
              <a:ext cx="32711" cy="32674"/>
            </a:xfrm>
            <a:custGeom>
              <a:avLst/>
              <a:gdLst/>
              <a:ahLst/>
              <a:cxnLst/>
              <a:rect l="l" t="t" r="r" b="b"/>
              <a:pathLst>
                <a:path w="901" h="900" extrusionOk="0">
                  <a:moveTo>
                    <a:pt x="461" y="0"/>
                  </a:moveTo>
                  <a:lnTo>
                    <a:pt x="0" y="460"/>
                  </a:lnTo>
                  <a:lnTo>
                    <a:pt x="440" y="900"/>
                  </a:lnTo>
                  <a:lnTo>
                    <a:pt x="900" y="440"/>
                  </a:lnTo>
                  <a:lnTo>
                    <a:pt x="4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449;p59"/>
            <p:cNvSpPr/>
            <p:nvPr/>
          </p:nvSpPr>
          <p:spPr>
            <a:xfrm>
              <a:off x="1504669" y="1939983"/>
              <a:ext cx="31948" cy="31948"/>
            </a:xfrm>
            <a:custGeom>
              <a:avLst/>
              <a:gdLst/>
              <a:ahLst/>
              <a:cxnLst/>
              <a:rect l="l" t="t" r="r" b="b"/>
              <a:pathLst>
                <a:path w="880" h="880" extrusionOk="0">
                  <a:moveTo>
                    <a:pt x="440" y="1"/>
                  </a:moveTo>
                  <a:lnTo>
                    <a:pt x="1" y="440"/>
                  </a:lnTo>
                  <a:lnTo>
                    <a:pt x="461" y="880"/>
                  </a:lnTo>
                  <a:lnTo>
                    <a:pt x="879" y="461"/>
                  </a:lnTo>
                  <a:lnTo>
                    <a:pt x="44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1450;p59"/>
            <p:cNvSpPr/>
            <p:nvPr/>
          </p:nvSpPr>
          <p:spPr>
            <a:xfrm>
              <a:off x="1309452" y="1680177"/>
              <a:ext cx="32675" cy="32711"/>
            </a:xfrm>
            <a:custGeom>
              <a:avLst/>
              <a:gdLst/>
              <a:ahLst/>
              <a:cxnLst/>
              <a:rect l="l" t="t" r="r" b="b"/>
              <a:pathLst>
                <a:path w="900" h="901" extrusionOk="0">
                  <a:moveTo>
                    <a:pt x="461" y="1"/>
                  </a:moveTo>
                  <a:lnTo>
                    <a:pt x="0" y="461"/>
                  </a:lnTo>
                  <a:lnTo>
                    <a:pt x="440" y="901"/>
                  </a:lnTo>
                  <a:lnTo>
                    <a:pt x="900" y="440"/>
                  </a:lnTo>
                  <a:lnTo>
                    <a:pt x="4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59"/>
            <p:cNvSpPr/>
            <p:nvPr/>
          </p:nvSpPr>
          <p:spPr>
            <a:xfrm>
              <a:off x="1277539" y="1712852"/>
              <a:ext cx="31948" cy="31948"/>
            </a:xfrm>
            <a:custGeom>
              <a:avLst/>
              <a:gdLst/>
              <a:ahLst/>
              <a:cxnLst/>
              <a:rect l="l" t="t" r="r" b="b"/>
              <a:pathLst>
                <a:path w="880" h="880" extrusionOk="0">
                  <a:moveTo>
                    <a:pt x="440" y="1"/>
                  </a:moveTo>
                  <a:lnTo>
                    <a:pt x="0" y="440"/>
                  </a:lnTo>
                  <a:lnTo>
                    <a:pt x="461" y="879"/>
                  </a:lnTo>
                  <a:lnTo>
                    <a:pt x="879" y="461"/>
                  </a:lnTo>
                  <a:lnTo>
                    <a:pt x="44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59"/>
            <p:cNvSpPr/>
            <p:nvPr/>
          </p:nvSpPr>
          <p:spPr>
            <a:xfrm>
              <a:off x="1341365" y="1712852"/>
              <a:ext cx="33437" cy="32711"/>
            </a:xfrm>
            <a:custGeom>
              <a:avLst/>
              <a:gdLst/>
              <a:ahLst/>
              <a:cxnLst/>
              <a:rect l="l" t="t" r="r" b="b"/>
              <a:pathLst>
                <a:path w="921" h="901" extrusionOk="0">
                  <a:moveTo>
                    <a:pt x="481" y="1"/>
                  </a:moveTo>
                  <a:lnTo>
                    <a:pt x="0" y="461"/>
                  </a:lnTo>
                  <a:lnTo>
                    <a:pt x="460" y="900"/>
                  </a:lnTo>
                  <a:lnTo>
                    <a:pt x="921" y="440"/>
                  </a:lnTo>
                  <a:lnTo>
                    <a:pt x="48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453;p59"/>
            <p:cNvSpPr/>
            <p:nvPr/>
          </p:nvSpPr>
          <p:spPr>
            <a:xfrm>
              <a:off x="1310215" y="1745528"/>
              <a:ext cx="31150" cy="31186"/>
            </a:xfrm>
            <a:custGeom>
              <a:avLst/>
              <a:gdLst/>
              <a:ahLst/>
              <a:cxnLst/>
              <a:rect l="l" t="t" r="r" b="b"/>
              <a:pathLst>
                <a:path w="858" h="859" extrusionOk="0">
                  <a:moveTo>
                    <a:pt x="419" y="0"/>
                  </a:moveTo>
                  <a:lnTo>
                    <a:pt x="0" y="419"/>
                  </a:lnTo>
                  <a:lnTo>
                    <a:pt x="440" y="858"/>
                  </a:lnTo>
                  <a:lnTo>
                    <a:pt x="858" y="440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54" name="Google Shape;1454;p59"/>
          <p:cNvGrpSpPr/>
          <p:nvPr/>
        </p:nvGrpSpPr>
        <p:grpSpPr>
          <a:xfrm>
            <a:off x="5625280" y="3416155"/>
            <a:ext cx="234184" cy="389734"/>
            <a:chOff x="4832278" y="3384854"/>
            <a:chExt cx="234184" cy="389734"/>
          </a:xfrm>
        </p:grpSpPr>
        <p:sp>
          <p:nvSpPr>
            <p:cNvPr id="1455" name="Google Shape;1455;p59"/>
            <p:cNvSpPr/>
            <p:nvPr/>
          </p:nvSpPr>
          <p:spPr>
            <a:xfrm rot="59894">
              <a:off x="4835375" y="3406086"/>
              <a:ext cx="165078" cy="357472"/>
            </a:xfrm>
            <a:custGeom>
              <a:avLst/>
              <a:gdLst/>
              <a:ahLst/>
              <a:cxnLst/>
              <a:rect l="l" t="t" r="r" b="b"/>
              <a:pathLst>
                <a:path w="4374" h="9458" extrusionOk="0">
                  <a:moveTo>
                    <a:pt x="315" y="0"/>
                  </a:moveTo>
                  <a:cubicBezTo>
                    <a:pt x="126" y="0"/>
                    <a:pt x="1" y="147"/>
                    <a:pt x="1" y="335"/>
                  </a:cubicBezTo>
                  <a:cubicBezTo>
                    <a:pt x="105" y="2302"/>
                    <a:pt x="712" y="3725"/>
                    <a:pt x="1989" y="4980"/>
                  </a:cubicBezTo>
                  <a:cubicBezTo>
                    <a:pt x="2574" y="5545"/>
                    <a:pt x="2993" y="6194"/>
                    <a:pt x="3286" y="6947"/>
                  </a:cubicBezTo>
                  <a:cubicBezTo>
                    <a:pt x="3558" y="7617"/>
                    <a:pt x="3704" y="8349"/>
                    <a:pt x="3746" y="9186"/>
                  </a:cubicBezTo>
                  <a:cubicBezTo>
                    <a:pt x="3746" y="9332"/>
                    <a:pt x="3893" y="9458"/>
                    <a:pt x="4060" y="9458"/>
                  </a:cubicBezTo>
                  <a:cubicBezTo>
                    <a:pt x="4227" y="9458"/>
                    <a:pt x="4374" y="9311"/>
                    <a:pt x="4374" y="9123"/>
                  </a:cubicBezTo>
                  <a:cubicBezTo>
                    <a:pt x="4311" y="7700"/>
                    <a:pt x="4039" y="6131"/>
                    <a:pt x="2407" y="4520"/>
                  </a:cubicBezTo>
                  <a:cubicBezTo>
                    <a:pt x="1277" y="3369"/>
                    <a:pt x="712" y="2072"/>
                    <a:pt x="629" y="293"/>
                  </a:cubicBezTo>
                  <a:cubicBezTo>
                    <a:pt x="629" y="126"/>
                    <a:pt x="482" y="0"/>
                    <a:pt x="3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59"/>
            <p:cNvSpPr/>
            <p:nvPr/>
          </p:nvSpPr>
          <p:spPr>
            <a:xfrm>
              <a:off x="4881740" y="3402200"/>
              <a:ext cx="165075" cy="356921"/>
            </a:xfrm>
            <a:custGeom>
              <a:avLst/>
              <a:gdLst/>
              <a:ahLst/>
              <a:cxnLst/>
              <a:rect l="l" t="t" r="r" b="b"/>
              <a:pathLst>
                <a:path w="4374" h="9458" extrusionOk="0">
                  <a:moveTo>
                    <a:pt x="315" y="0"/>
                  </a:moveTo>
                  <a:cubicBezTo>
                    <a:pt x="126" y="0"/>
                    <a:pt x="1" y="147"/>
                    <a:pt x="1" y="335"/>
                  </a:cubicBezTo>
                  <a:cubicBezTo>
                    <a:pt x="105" y="2302"/>
                    <a:pt x="712" y="3725"/>
                    <a:pt x="1989" y="4980"/>
                  </a:cubicBezTo>
                  <a:cubicBezTo>
                    <a:pt x="2574" y="5545"/>
                    <a:pt x="2993" y="6194"/>
                    <a:pt x="3286" y="6947"/>
                  </a:cubicBezTo>
                  <a:cubicBezTo>
                    <a:pt x="3558" y="7617"/>
                    <a:pt x="3704" y="8349"/>
                    <a:pt x="3746" y="9186"/>
                  </a:cubicBezTo>
                  <a:cubicBezTo>
                    <a:pt x="3746" y="9332"/>
                    <a:pt x="3893" y="9458"/>
                    <a:pt x="4060" y="9458"/>
                  </a:cubicBezTo>
                  <a:cubicBezTo>
                    <a:pt x="4227" y="9458"/>
                    <a:pt x="4374" y="9311"/>
                    <a:pt x="4374" y="9123"/>
                  </a:cubicBezTo>
                  <a:cubicBezTo>
                    <a:pt x="4311" y="7700"/>
                    <a:pt x="4039" y="6131"/>
                    <a:pt x="2407" y="4520"/>
                  </a:cubicBezTo>
                  <a:cubicBezTo>
                    <a:pt x="1277" y="3369"/>
                    <a:pt x="712" y="2072"/>
                    <a:pt x="629" y="293"/>
                  </a:cubicBezTo>
                  <a:cubicBezTo>
                    <a:pt x="629" y="126"/>
                    <a:pt x="482" y="0"/>
                    <a:pt x="3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59"/>
            <p:cNvSpPr/>
            <p:nvPr/>
          </p:nvSpPr>
          <p:spPr>
            <a:xfrm>
              <a:off x="4860577" y="3384854"/>
              <a:ext cx="205886" cy="389734"/>
            </a:xfrm>
            <a:custGeom>
              <a:avLst/>
              <a:gdLst/>
              <a:ahLst/>
              <a:cxnLst/>
              <a:rect l="l" t="t" r="r" b="b"/>
              <a:pathLst>
                <a:path w="5671" h="10735" extrusionOk="0">
                  <a:moveTo>
                    <a:pt x="3662" y="1905"/>
                  </a:moveTo>
                  <a:cubicBezTo>
                    <a:pt x="3620" y="2114"/>
                    <a:pt x="3557" y="2344"/>
                    <a:pt x="3494" y="2553"/>
                  </a:cubicBezTo>
                  <a:lnTo>
                    <a:pt x="2176" y="2553"/>
                  </a:lnTo>
                  <a:cubicBezTo>
                    <a:pt x="2114" y="2344"/>
                    <a:pt x="2051" y="2114"/>
                    <a:pt x="2009" y="1905"/>
                  </a:cubicBezTo>
                  <a:close/>
                  <a:moveTo>
                    <a:pt x="3264" y="3160"/>
                  </a:moveTo>
                  <a:cubicBezTo>
                    <a:pt x="3139" y="3432"/>
                    <a:pt x="2992" y="3683"/>
                    <a:pt x="2846" y="3913"/>
                  </a:cubicBezTo>
                  <a:cubicBezTo>
                    <a:pt x="2678" y="3683"/>
                    <a:pt x="2532" y="3432"/>
                    <a:pt x="2427" y="3160"/>
                  </a:cubicBezTo>
                  <a:close/>
                  <a:moveTo>
                    <a:pt x="4708" y="649"/>
                  </a:moveTo>
                  <a:cubicBezTo>
                    <a:pt x="4896" y="649"/>
                    <a:pt x="5022" y="796"/>
                    <a:pt x="5022" y="984"/>
                  </a:cubicBezTo>
                  <a:cubicBezTo>
                    <a:pt x="4938" y="2574"/>
                    <a:pt x="4499" y="3809"/>
                    <a:pt x="3683" y="4897"/>
                  </a:cubicBezTo>
                  <a:cubicBezTo>
                    <a:pt x="3620" y="4834"/>
                    <a:pt x="3557" y="4771"/>
                    <a:pt x="3494" y="4708"/>
                  </a:cubicBezTo>
                  <a:cubicBezTo>
                    <a:pt x="3411" y="4625"/>
                    <a:pt x="3327" y="4520"/>
                    <a:pt x="3243" y="4436"/>
                  </a:cubicBezTo>
                  <a:cubicBezTo>
                    <a:pt x="3955" y="3474"/>
                    <a:pt x="4331" y="2344"/>
                    <a:pt x="4394" y="921"/>
                  </a:cubicBezTo>
                  <a:cubicBezTo>
                    <a:pt x="4394" y="775"/>
                    <a:pt x="4541" y="649"/>
                    <a:pt x="4708" y="649"/>
                  </a:cubicBezTo>
                  <a:close/>
                  <a:moveTo>
                    <a:pt x="2825" y="6843"/>
                  </a:moveTo>
                  <a:cubicBezTo>
                    <a:pt x="2992" y="7073"/>
                    <a:pt x="3139" y="7324"/>
                    <a:pt x="3243" y="7575"/>
                  </a:cubicBezTo>
                  <a:lnTo>
                    <a:pt x="2427" y="7575"/>
                  </a:lnTo>
                  <a:cubicBezTo>
                    <a:pt x="2532" y="7324"/>
                    <a:pt x="2678" y="7073"/>
                    <a:pt x="2825" y="6843"/>
                  </a:cubicBezTo>
                  <a:close/>
                  <a:moveTo>
                    <a:pt x="3494" y="8203"/>
                  </a:moveTo>
                  <a:cubicBezTo>
                    <a:pt x="3557" y="8412"/>
                    <a:pt x="3599" y="8621"/>
                    <a:pt x="3641" y="8851"/>
                  </a:cubicBezTo>
                  <a:lnTo>
                    <a:pt x="2030" y="8851"/>
                  </a:lnTo>
                  <a:cubicBezTo>
                    <a:pt x="2072" y="8621"/>
                    <a:pt x="2134" y="8412"/>
                    <a:pt x="2197" y="8203"/>
                  </a:cubicBezTo>
                  <a:close/>
                  <a:moveTo>
                    <a:pt x="1988" y="5859"/>
                  </a:moveTo>
                  <a:cubicBezTo>
                    <a:pt x="2051" y="5922"/>
                    <a:pt x="2134" y="6006"/>
                    <a:pt x="2197" y="6068"/>
                  </a:cubicBezTo>
                  <a:cubicBezTo>
                    <a:pt x="2281" y="6152"/>
                    <a:pt x="2365" y="6236"/>
                    <a:pt x="2427" y="6319"/>
                  </a:cubicBezTo>
                  <a:cubicBezTo>
                    <a:pt x="1737" y="7261"/>
                    <a:pt x="1360" y="8412"/>
                    <a:pt x="1277" y="9814"/>
                  </a:cubicBezTo>
                  <a:cubicBezTo>
                    <a:pt x="1277" y="9981"/>
                    <a:pt x="1130" y="10107"/>
                    <a:pt x="963" y="10107"/>
                  </a:cubicBezTo>
                  <a:cubicBezTo>
                    <a:pt x="795" y="10107"/>
                    <a:pt x="649" y="9960"/>
                    <a:pt x="649" y="9772"/>
                  </a:cubicBezTo>
                  <a:cubicBezTo>
                    <a:pt x="691" y="8600"/>
                    <a:pt x="900" y="7240"/>
                    <a:pt x="1988" y="5859"/>
                  </a:cubicBezTo>
                  <a:close/>
                  <a:moveTo>
                    <a:pt x="963" y="649"/>
                  </a:moveTo>
                  <a:cubicBezTo>
                    <a:pt x="1130" y="649"/>
                    <a:pt x="1277" y="775"/>
                    <a:pt x="1277" y="921"/>
                  </a:cubicBezTo>
                  <a:cubicBezTo>
                    <a:pt x="1360" y="2721"/>
                    <a:pt x="1925" y="4018"/>
                    <a:pt x="3055" y="5148"/>
                  </a:cubicBezTo>
                  <a:cubicBezTo>
                    <a:pt x="4687" y="6780"/>
                    <a:pt x="4959" y="8328"/>
                    <a:pt x="5022" y="9772"/>
                  </a:cubicBezTo>
                  <a:cubicBezTo>
                    <a:pt x="5022" y="9960"/>
                    <a:pt x="4875" y="10107"/>
                    <a:pt x="4708" y="10107"/>
                  </a:cubicBezTo>
                  <a:cubicBezTo>
                    <a:pt x="4541" y="10107"/>
                    <a:pt x="4394" y="9981"/>
                    <a:pt x="4394" y="9814"/>
                  </a:cubicBezTo>
                  <a:cubicBezTo>
                    <a:pt x="4352" y="8977"/>
                    <a:pt x="4185" y="8265"/>
                    <a:pt x="3934" y="7596"/>
                  </a:cubicBezTo>
                  <a:cubicBezTo>
                    <a:pt x="3641" y="6843"/>
                    <a:pt x="3222" y="6194"/>
                    <a:pt x="2637" y="5629"/>
                  </a:cubicBezTo>
                  <a:cubicBezTo>
                    <a:pt x="1360" y="4374"/>
                    <a:pt x="753" y="2930"/>
                    <a:pt x="649" y="984"/>
                  </a:cubicBezTo>
                  <a:cubicBezTo>
                    <a:pt x="649" y="796"/>
                    <a:pt x="774" y="649"/>
                    <a:pt x="963" y="649"/>
                  </a:cubicBezTo>
                  <a:close/>
                  <a:moveTo>
                    <a:pt x="963" y="1"/>
                  </a:moveTo>
                  <a:cubicBezTo>
                    <a:pt x="419" y="1"/>
                    <a:pt x="0" y="482"/>
                    <a:pt x="21" y="1005"/>
                  </a:cubicBezTo>
                  <a:cubicBezTo>
                    <a:pt x="84" y="2030"/>
                    <a:pt x="272" y="2909"/>
                    <a:pt x="586" y="3683"/>
                  </a:cubicBezTo>
                  <a:cubicBezTo>
                    <a:pt x="837" y="4290"/>
                    <a:pt x="1151" y="4855"/>
                    <a:pt x="1569" y="5378"/>
                  </a:cubicBezTo>
                  <a:cubicBezTo>
                    <a:pt x="314" y="6926"/>
                    <a:pt x="84" y="8454"/>
                    <a:pt x="21" y="9751"/>
                  </a:cubicBezTo>
                  <a:cubicBezTo>
                    <a:pt x="0" y="10274"/>
                    <a:pt x="440" y="10734"/>
                    <a:pt x="963" y="10734"/>
                  </a:cubicBezTo>
                  <a:cubicBezTo>
                    <a:pt x="1465" y="10734"/>
                    <a:pt x="1883" y="10337"/>
                    <a:pt x="1904" y="9856"/>
                  </a:cubicBezTo>
                  <a:cubicBezTo>
                    <a:pt x="1925" y="9730"/>
                    <a:pt x="1925" y="9604"/>
                    <a:pt x="1946" y="9479"/>
                  </a:cubicBezTo>
                  <a:lnTo>
                    <a:pt x="3725" y="9479"/>
                  </a:lnTo>
                  <a:cubicBezTo>
                    <a:pt x="3746" y="9604"/>
                    <a:pt x="3766" y="9730"/>
                    <a:pt x="3766" y="9856"/>
                  </a:cubicBezTo>
                  <a:cubicBezTo>
                    <a:pt x="3787" y="10337"/>
                    <a:pt x="4206" y="10734"/>
                    <a:pt x="4708" y="10734"/>
                  </a:cubicBezTo>
                  <a:cubicBezTo>
                    <a:pt x="5252" y="10734"/>
                    <a:pt x="5671" y="10295"/>
                    <a:pt x="5650" y="9751"/>
                  </a:cubicBezTo>
                  <a:cubicBezTo>
                    <a:pt x="5608" y="8747"/>
                    <a:pt x="5461" y="7952"/>
                    <a:pt x="5168" y="7198"/>
                  </a:cubicBezTo>
                  <a:cubicBezTo>
                    <a:pt x="4917" y="6550"/>
                    <a:pt x="4583" y="5943"/>
                    <a:pt x="4101" y="5378"/>
                  </a:cubicBezTo>
                  <a:cubicBezTo>
                    <a:pt x="5064" y="4164"/>
                    <a:pt x="5545" y="2783"/>
                    <a:pt x="5650" y="1005"/>
                  </a:cubicBezTo>
                  <a:cubicBezTo>
                    <a:pt x="5671" y="482"/>
                    <a:pt x="5252" y="1"/>
                    <a:pt x="4708" y="1"/>
                  </a:cubicBezTo>
                  <a:cubicBezTo>
                    <a:pt x="4206" y="1"/>
                    <a:pt x="3787" y="398"/>
                    <a:pt x="3766" y="900"/>
                  </a:cubicBezTo>
                  <a:cubicBezTo>
                    <a:pt x="3766" y="1026"/>
                    <a:pt x="3746" y="1151"/>
                    <a:pt x="3746" y="1277"/>
                  </a:cubicBezTo>
                  <a:lnTo>
                    <a:pt x="1925" y="1277"/>
                  </a:lnTo>
                  <a:cubicBezTo>
                    <a:pt x="1925" y="1151"/>
                    <a:pt x="1904" y="1026"/>
                    <a:pt x="1904" y="900"/>
                  </a:cubicBezTo>
                  <a:cubicBezTo>
                    <a:pt x="1883" y="398"/>
                    <a:pt x="1465" y="1"/>
                    <a:pt x="9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58" name="Google Shape;1458;p59"/>
          <p:cNvGrpSpPr/>
          <p:nvPr/>
        </p:nvGrpSpPr>
        <p:grpSpPr>
          <a:xfrm>
            <a:off x="6272251" y="1660314"/>
            <a:ext cx="296321" cy="388972"/>
            <a:chOff x="6199976" y="1636138"/>
            <a:chExt cx="296321" cy="388972"/>
          </a:xfrm>
        </p:grpSpPr>
        <p:sp>
          <p:nvSpPr>
            <p:cNvPr id="1459" name="Google Shape;1459;p59"/>
            <p:cNvSpPr/>
            <p:nvPr/>
          </p:nvSpPr>
          <p:spPr>
            <a:xfrm>
              <a:off x="6269368" y="1743524"/>
              <a:ext cx="106352" cy="159450"/>
            </a:xfrm>
            <a:custGeom>
              <a:avLst/>
              <a:gdLst/>
              <a:ahLst/>
              <a:cxnLst/>
              <a:rect l="l" t="t" r="r" b="b"/>
              <a:pathLst>
                <a:path w="1884" h="2825" extrusionOk="0">
                  <a:moveTo>
                    <a:pt x="942" y="0"/>
                  </a:moveTo>
                  <a:lnTo>
                    <a:pt x="126" y="1423"/>
                  </a:lnTo>
                  <a:cubicBezTo>
                    <a:pt x="42" y="1570"/>
                    <a:pt x="0" y="1716"/>
                    <a:pt x="0" y="1883"/>
                  </a:cubicBezTo>
                  <a:cubicBezTo>
                    <a:pt x="0" y="2407"/>
                    <a:pt x="440" y="2825"/>
                    <a:pt x="942" y="2825"/>
                  </a:cubicBezTo>
                  <a:cubicBezTo>
                    <a:pt x="1465" y="2825"/>
                    <a:pt x="1884" y="2407"/>
                    <a:pt x="1884" y="1883"/>
                  </a:cubicBezTo>
                  <a:cubicBezTo>
                    <a:pt x="1884" y="1716"/>
                    <a:pt x="1842" y="1570"/>
                    <a:pt x="1758" y="1423"/>
                  </a:cubicBezTo>
                  <a:lnTo>
                    <a:pt x="9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59"/>
            <p:cNvSpPr/>
            <p:nvPr/>
          </p:nvSpPr>
          <p:spPr>
            <a:xfrm>
              <a:off x="6199976" y="1636138"/>
              <a:ext cx="296321" cy="388972"/>
            </a:xfrm>
            <a:custGeom>
              <a:avLst/>
              <a:gdLst/>
              <a:ahLst/>
              <a:cxnLst/>
              <a:rect l="l" t="t" r="r" b="b"/>
              <a:pathLst>
                <a:path w="8162" h="10714" extrusionOk="0">
                  <a:moveTo>
                    <a:pt x="4081" y="628"/>
                  </a:moveTo>
                  <a:cubicBezTo>
                    <a:pt x="5985" y="628"/>
                    <a:pt x="7533" y="2176"/>
                    <a:pt x="7533" y="4101"/>
                  </a:cubicBezTo>
                  <a:cubicBezTo>
                    <a:pt x="7533" y="4876"/>
                    <a:pt x="7303" y="5608"/>
                    <a:pt x="6822" y="6215"/>
                  </a:cubicBezTo>
                  <a:lnTo>
                    <a:pt x="4081" y="9876"/>
                  </a:lnTo>
                  <a:lnTo>
                    <a:pt x="1319" y="6173"/>
                  </a:lnTo>
                  <a:cubicBezTo>
                    <a:pt x="880" y="5566"/>
                    <a:pt x="629" y="4855"/>
                    <a:pt x="629" y="4101"/>
                  </a:cubicBezTo>
                  <a:cubicBezTo>
                    <a:pt x="629" y="2176"/>
                    <a:pt x="2177" y="628"/>
                    <a:pt x="4081" y="628"/>
                  </a:cubicBezTo>
                  <a:close/>
                  <a:moveTo>
                    <a:pt x="4081" y="0"/>
                  </a:moveTo>
                  <a:cubicBezTo>
                    <a:pt x="1842" y="0"/>
                    <a:pt x="1" y="1842"/>
                    <a:pt x="1" y="4101"/>
                  </a:cubicBezTo>
                  <a:cubicBezTo>
                    <a:pt x="1" y="5001"/>
                    <a:pt x="294" y="5838"/>
                    <a:pt x="817" y="6549"/>
                  </a:cubicBezTo>
                  <a:lnTo>
                    <a:pt x="3453" y="10086"/>
                  </a:lnTo>
                  <a:lnTo>
                    <a:pt x="1256" y="10086"/>
                  </a:lnTo>
                  <a:lnTo>
                    <a:pt x="1256" y="10713"/>
                  </a:lnTo>
                  <a:lnTo>
                    <a:pt x="6906" y="10713"/>
                  </a:lnTo>
                  <a:lnTo>
                    <a:pt x="6906" y="10086"/>
                  </a:lnTo>
                  <a:lnTo>
                    <a:pt x="4709" y="10086"/>
                  </a:lnTo>
                  <a:lnTo>
                    <a:pt x="7324" y="6591"/>
                  </a:lnTo>
                  <a:cubicBezTo>
                    <a:pt x="7889" y="5859"/>
                    <a:pt x="8161" y="5001"/>
                    <a:pt x="8161" y="4101"/>
                  </a:cubicBezTo>
                  <a:cubicBezTo>
                    <a:pt x="8161" y="1842"/>
                    <a:pt x="6341" y="0"/>
                    <a:pt x="40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59"/>
            <p:cNvSpPr/>
            <p:nvPr/>
          </p:nvSpPr>
          <p:spPr>
            <a:xfrm>
              <a:off x="6291140" y="1693864"/>
              <a:ext cx="114760" cy="170960"/>
            </a:xfrm>
            <a:custGeom>
              <a:avLst/>
              <a:gdLst/>
              <a:ahLst/>
              <a:cxnLst/>
              <a:rect l="l" t="t" r="r" b="b"/>
              <a:pathLst>
                <a:path w="3161" h="4709" extrusionOk="0">
                  <a:moveTo>
                    <a:pt x="1570" y="1256"/>
                  </a:moveTo>
                  <a:lnTo>
                    <a:pt x="2386" y="2658"/>
                  </a:lnTo>
                  <a:cubicBezTo>
                    <a:pt x="2470" y="2804"/>
                    <a:pt x="2512" y="2972"/>
                    <a:pt x="2512" y="3139"/>
                  </a:cubicBezTo>
                  <a:cubicBezTo>
                    <a:pt x="2512" y="3662"/>
                    <a:pt x="2093" y="4081"/>
                    <a:pt x="1570" y="4081"/>
                  </a:cubicBezTo>
                  <a:cubicBezTo>
                    <a:pt x="1047" y="4081"/>
                    <a:pt x="628" y="3662"/>
                    <a:pt x="628" y="3139"/>
                  </a:cubicBezTo>
                  <a:cubicBezTo>
                    <a:pt x="628" y="2972"/>
                    <a:pt x="670" y="2804"/>
                    <a:pt x="754" y="2658"/>
                  </a:cubicBezTo>
                  <a:lnTo>
                    <a:pt x="1570" y="1256"/>
                  </a:lnTo>
                  <a:close/>
                  <a:moveTo>
                    <a:pt x="1570" y="1"/>
                  </a:moveTo>
                  <a:lnTo>
                    <a:pt x="210" y="2344"/>
                  </a:lnTo>
                  <a:cubicBezTo>
                    <a:pt x="84" y="2595"/>
                    <a:pt x="1" y="2867"/>
                    <a:pt x="1" y="3139"/>
                  </a:cubicBezTo>
                  <a:cubicBezTo>
                    <a:pt x="1" y="3997"/>
                    <a:pt x="712" y="4708"/>
                    <a:pt x="1591" y="4708"/>
                  </a:cubicBezTo>
                  <a:cubicBezTo>
                    <a:pt x="2449" y="4708"/>
                    <a:pt x="3160" y="3997"/>
                    <a:pt x="3160" y="3139"/>
                  </a:cubicBezTo>
                  <a:cubicBezTo>
                    <a:pt x="3139" y="2867"/>
                    <a:pt x="3077" y="2595"/>
                    <a:pt x="2930" y="2344"/>
                  </a:cubicBezTo>
                  <a:lnTo>
                    <a:pt x="1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62" name="Google Shape;1462;p59"/>
          <p:cNvGrpSpPr/>
          <p:nvPr/>
        </p:nvGrpSpPr>
        <p:grpSpPr>
          <a:xfrm>
            <a:off x="3392938" y="1659932"/>
            <a:ext cx="341848" cy="389734"/>
            <a:chOff x="3371916" y="1626263"/>
            <a:chExt cx="341848" cy="389734"/>
          </a:xfrm>
        </p:grpSpPr>
        <p:grpSp>
          <p:nvGrpSpPr>
            <p:cNvPr id="1463" name="Google Shape;1463;p59"/>
            <p:cNvGrpSpPr/>
            <p:nvPr/>
          </p:nvGrpSpPr>
          <p:grpSpPr>
            <a:xfrm>
              <a:off x="3394210" y="1675681"/>
              <a:ext cx="97050" cy="225560"/>
              <a:chOff x="3405550" y="1636675"/>
              <a:chExt cx="97050" cy="231890"/>
            </a:xfrm>
          </p:grpSpPr>
          <p:sp>
            <p:nvSpPr>
              <p:cNvPr id="1464" name="Google Shape;1464;p59"/>
              <p:cNvSpPr/>
              <p:nvPr/>
            </p:nvSpPr>
            <p:spPr>
              <a:xfrm>
                <a:off x="3405550" y="1722743"/>
                <a:ext cx="97050" cy="102577"/>
              </a:xfrm>
              <a:custGeom>
                <a:avLst/>
                <a:gdLst/>
                <a:ahLst/>
                <a:cxnLst/>
                <a:rect l="l" t="t" r="r" b="b"/>
                <a:pathLst>
                  <a:path w="1884" h="1885" extrusionOk="0">
                    <a:moveTo>
                      <a:pt x="0" y="1"/>
                    </a:moveTo>
                    <a:lnTo>
                      <a:pt x="0" y="1884"/>
                    </a:lnTo>
                    <a:lnTo>
                      <a:pt x="1884" y="1884"/>
                    </a:lnTo>
                    <a:lnTo>
                      <a:pt x="1884" y="1"/>
                    </a:lnTo>
                    <a:close/>
                  </a:path>
                </a:pathLst>
              </a:custGeom>
              <a:solidFill>
                <a:srgbClr val="B2090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5" name="Google Shape;1465;p59"/>
              <p:cNvSpPr/>
              <p:nvPr/>
            </p:nvSpPr>
            <p:spPr>
              <a:xfrm>
                <a:off x="3405550" y="1681339"/>
                <a:ext cx="97050" cy="41924"/>
              </a:xfrm>
              <a:custGeom>
                <a:avLst/>
                <a:gdLst/>
                <a:ahLst/>
                <a:cxnLst/>
                <a:rect l="l" t="t" r="r" b="b"/>
                <a:pathLst>
                  <a:path w="1884" h="629" extrusionOk="0">
                    <a:moveTo>
                      <a:pt x="0" y="0"/>
                    </a:moveTo>
                    <a:lnTo>
                      <a:pt x="0" y="628"/>
                    </a:lnTo>
                    <a:lnTo>
                      <a:pt x="1884" y="628"/>
                    </a:lnTo>
                    <a:lnTo>
                      <a:pt x="1884" y="0"/>
                    </a:lnTo>
                    <a:close/>
                  </a:path>
                </a:pathLst>
              </a:custGeom>
              <a:solidFill>
                <a:srgbClr val="B2090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6" name="Google Shape;1466;p59"/>
              <p:cNvSpPr/>
              <p:nvPr/>
            </p:nvSpPr>
            <p:spPr>
              <a:xfrm>
                <a:off x="3429475" y="1636675"/>
                <a:ext cx="44875" cy="45325"/>
              </a:xfrm>
              <a:custGeom>
                <a:avLst/>
                <a:gdLst/>
                <a:ahLst/>
                <a:cxnLst/>
                <a:rect l="l" t="t" r="r" b="b"/>
                <a:pathLst>
                  <a:path w="628" h="649" extrusionOk="0">
                    <a:moveTo>
                      <a:pt x="0" y="0"/>
                    </a:moveTo>
                    <a:lnTo>
                      <a:pt x="0" y="649"/>
                    </a:lnTo>
                    <a:lnTo>
                      <a:pt x="628" y="649"/>
                    </a:lnTo>
                    <a:lnTo>
                      <a:pt x="628" y="0"/>
                    </a:lnTo>
                    <a:close/>
                  </a:path>
                </a:pathLst>
              </a:custGeom>
              <a:solidFill>
                <a:srgbClr val="B2090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7" name="Google Shape;1467;p59"/>
              <p:cNvSpPr/>
              <p:nvPr/>
            </p:nvSpPr>
            <p:spPr>
              <a:xfrm>
                <a:off x="3429475" y="1823241"/>
                <a:ext cx="44875" cy="45325"/>
              </a:xfrm>
              <a:custGeom>
                <a:avLst/>
                <a:gdLst/>
                <a:ahLst/>
                <a:cxnLst/>
                <a:rect l="l" t="t" r="r" b="b"/>
                <a:pathLst>
                  <a:path w="628" h="649" extrusionOk="0">
                    <a:moveTo>
                      <a:pt x="0" y="0"/>
                    </a:moveTo>
                    <a:lnTo>
                      <a:pt x="0" y="649"/>
                    </a:lnTo>
                    <a:lnTo>
                      <a:pt x="628" y="649"/>
                    </a:lnTo>
                    <a:lnTo>
                      <a:pt x="628" y="0"/>
                    </a:lnTo>
                    <a:close/>
                  </a:path>
                </a:pathLst>
              </a:custGeom>
              <a:solidFill>
                <a:srgbClr val="B2090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68" name="Google Shape;1468;p59"/>
            <p:cNvSpPr/>
            <p:nvPr/>
          </p:nvSpPr>
          <p:spPr>
            <a:xfrm flipH="1">
              <a:off x="3371916" y="1626263"/>
              <a:ext cx="341848" cy="389734"/>
            </a:xfrm>
            <a:custGeom>
              <a:avLst/>
              <a:gdLst/>
              <a:ahLst/>
              <a:cxnLst/>
              <a:rect l="l" t="t" r="r" b="b"/>
              <a:pathLst>
                <a:path w="9416" h="10735" extrusionOk="0">
                  <a:moveTo>
                    <a:pt x="6905" y="628"/>
                  </a:moveTo>
                  <a:lnTo>
                    <a:pt x="6905" y="1277"/>
                  </a:lnTo>
                  <a:lnTo>
                    <a:pt x="6277" y="1277"/>
                  </a:lnTo>
                  <a:lnTo>
                    <a:pt x="6277" y="628"/>
                  </a:lnTo>
                  <a:close/>
                  <a:moveTo>
                    <a:pt x="7533" y="1904"/>
                  </a:moveTo>
                  <a:lnTo>
                    <a:pt x="7533" y="2532"/>
                  </a:lnTo>
                  <a:lnTo>
                    <a:pt x="5649" y="2532"/>
                  </a:lnTo>
                  <a:lnTo>
                    <a:pt x="5649" y="1904"/>
                  </a:lnTo>
                  <a:close/>
                  <a:moveTo>
                    <a:pt x="7533" y="3160"/>
                  </a:moveTo>
                  <a:lnTo>
                    <a:pt x="7533" y="5043"/>
                  </a:lnTo>
                  <a:lnTo>
                    <a:pt x="5649" y="5043"/>
                  </a:lnTo>
                  <a:lnTo>
                    <a:pt x="5649" y="3160"/>
                  </a:lnTo>
                  <a:close/>
                  <a:moveTo>
                    <a:pt x="6905" y="5692"/>
                  </a:moveTo>
                  <a:lnTo>
                    <a:pt x="6905" y="6319"/>
                  </a:lnTo>
                  <a:lnTo>
                    <a:pt x="6277" y="6319"/>
                  </a:lnTo>
                  <a:lnTo>
                    <a:pt x="6277" y="5692"/>
                  </a:lnTo>
                  <a:close/>
                  <a:moveTo>
                    <a:pt x="5022" y="3181"/>
                  </a:moveTo>
                  <a:lnTo>
                    <a:pt x="5022" y="3808"/>
                  </a:lnTo>
                  <a:cubicBezTo>
                    <a:pt x="3599" y="3976"/>
                    <a:pt x="2511" y="5169"/>
                    <a:pt x="2511" y="6633"/>
                  </a:cubicBezTo>
                  <a:lnTo>
                    <a:pt x="2511" y="7575"/>
                  </a:lnTo>
                  <a:lnTo>
                    <a:pt x="1883" y="7575"/>
                  </a:lnTo>
                  <a:lnTo>
                    <a:pt x="1883" y="6633"/>
                  </a:lnTo>
                  <a:cubicBezTo>
                    <a:pt x="1883" y="4834"/>
                    <a:pt x="3264" y="3348"/>
                    <a:pt x="5022" y="3181"/>
                  </a:cubicBezTo>
                  <a:close/>
                  <a:moveTo>
                    <a:pt x="3139" y="8202"/>
                  </a:moveTo>
                  <a:lnTo>
                    <a:pt x="3139" y="8851"/>
                  </a:lnTo>
                  <a:lnTo>
                    <a:pt x="1255" y="8851"/>
                  </a:lnTo>
                  <a:lnTo>
                    <a:pt x="1255" y="8202"/>
                  </a:lnTo>
                  <a:close/>
                  <a:moveTo>
                    <a:pt x="8788" y="9479"/>
                  </a:moveTo>
                  <a:lnTo>
                    <a:pt x="8788" y="10106"/>
                  </a:lnTo>
                  <a:lnTo>
                    <a:pt x="628" y="10106"/>
                  </a:lnTo>
                  <a:lnTo>
                    <a:pt x="628" y="9479"/>
                  </a:lnTo>
                  <a:close/>
                  <a:moveTo>
                    <a:pt x="5649" y="0"/>
                  </a:moveTo>
                  <a:lnTo>
                    <a:pt x="5649" y="1277"/>
                  </a:lnTo>
                  <a:lnTo>
                    <a:pt x="5022" y="1277"/>
                  </a:lnTo>
                  <a:lnTo>
                    <a:pt x="5022" y="2553"/>
                  </a:lnTo>
                  <a:cubicBezTo>
                    <a:pt x="2908" y="2720"/>
                    <a:pt x="1255" y="4478"/>
                    <a:pt x="1255" y="6633"/>
                  </a:cubicBezTo>
                  <a:lnTo>
                    <a:pt x="1255" y="7575"/>
                  </a:lnTo>
                  <a:lnTo>
                    <a:pt x="628" y="7575"/>
                  </a:lnTo>
                  <a:lnTo>
                    <a:pt x="628" y="8851"/>
                  </a:lnTo>
                  <a:lnTo>
                    <a:pt x="0" y="8851"/>
                  </a:lnTo>
                  <a:lnTo>
                    <a:pt x="0" y="10734"/>
                  </a:lnTo>
                  <a:lnTo>
                    <a:pt x="9416" y="10734"/>
                  </a:lnTo>
                  <a:lnTo>
                    <a:pt x="9416" y="8851"/>
                  </a:lnTo>
                  <a:lnTo>
                    <a:pt x="3766" y="8851"/>
                  </a:lnTo>
                  <a:lnTo>
                    <a:pt x="3766" y="8202"/>
                  </a:lnTo>
                  <a:lnTo>
                    <a:pt x="8788" y="8202"/>
                  </a:lnTo>
                  <a:lnTo>
                    <a:pt x="8788" y="7575"/>
                  </a:lnTo>
                  <a:lnTo>
                    <a:pt x="3139" y="7575"/>
                  </a:lnTo>
                  <a:lnTo>
                    <a:pt x="3139" y="6633"/>
                  </a:lnTo>
                  <a:cubicBezTo>
                    <a:pt x="3139" y="5524"/>
                    <a:pt x="3955" y="4604"/>
                    <a:pt x="5022" y="4457"/>
                  </a:cubicBezTo>
                  <a:lnTo>
                    <a:pt x="5022" y="5692"/>
                  </a:lnTo>
                  <a:lnTo>
                    <a:pt x="5649" y="5692"/>
                  </a:lnTo>
                  <a:lnTo>
                    <a:pt x="5649" y="6947"/>
                  </a:lnTo>
                  <a:lnTo>
                    <a:pt x="7533" y="6947"/>
                  </a:lnTo>
                  <a:lnTo>
                    <a:pt x="7533" y="5692"/>
                  </a:lnTo>
                  <a:lnTo>
                    <a:pt x="8160" y="5692"/>
                  </a:lnTo>
                  <a:lnTo>
                    <a:pt x="8160" y="1277"/>
                  </a:lnTo>
                  <a:lnTo>
                    <a:pt x="7533" y="1277"/>
                  </a:lnTo>
                  <a:lnTo>
                    <a:pt x="753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69" name="Google Shape;1469;p59"/>
          <p:cNvGrpSpPr/>
          <p:nvPr/>
        </p:nvGrpSpPr>
        <p:grpSpPr>
          <a:xfrm>
            <a:off x="4086032" y="2782083"/>
            <a:ext cx="388811" cy="437295"/>
            <a:chOff x="3324953" y="2782464"/>
            <a:chExt cx="388811" cy="437295"/>
          </a:xfrm>
        </p:grpSpPr>
        <p:sp>
          <p:nvSpPr>
            <p:cNvPr id="1470" name="Google Shape;1470;p59"/>
            <p:cNvSpPr/>
            <p:nvPr/>
          </p:nvSpPr>
          <p:spPr>
            <a:xfrm>
              <a:off x="3324953" y="2830824"/>
              <a:ext cx="341848" cy="388935"/>
            </a:xfrm>
            <a:custGeom>
              <a:avLst/>
              <a:gdLst/>
              <a:ahLst/>
              <a:cxnLst/>
              <a:rect l="l" t="t" r="r" b="b"/>
              <a:pathLst>
                <a:path w="9416" h="10713" extrusionOk="0">
                  <a:moveTo>
                    <a:pt x="1779" y="0"/>
                  </a:moveTo>
                  <a:cubicBezTo>
                    <a:pt x="1863" y="377"/>
                    <a:pt x="1946" y="649"/>
                    <a:pt x="1821" y="1046"/>
                  </a:cubicBezTo>
                  <a:cubicBezTo>
                    <a:pt x="1716" y="1402"/>
                    <a:pt x="1402" y="1716"/>
                    <a:pt x="1026" y="1841"/>
                  </a:cubicBezTo>
                  <a:cubicBezTo>
                    <a:pt x="885" y="1880"/>
                    <a:pt x="765" y="1896"/>
                    <a:pt x="647" y="1896"/>
                  </a:cubicBezTo>
                  <a:cubicBezTo>
                    <a:pt x="451" y="1896"/>
                    <a:pt x="263" y="1852"/>
                    <a:pt x="0" y="1799"/>
                  </a:cubicBezTo>
                  <a:lnTo>
                    <a:pt x="0" y="3703"/>
                  </a:lnTo>
                  <a:cubicBezTo>
                    <a:pt x="0" y="6591"/>
                    <a:pt x="1632" y="9395"/>
                    <a:pt x="4708" y="10713"/>
                  </a:cubicBezTo>
                  <a:cubicBezTo>
                    <a:pt x="7784" y="9395"/>
                    <a:pt x="9416" y="6591"/>
                    <a:pt x="9416" y="3703"/>
                  </a:cubicBezTo>
                  <a:lnTo>
                    <a:pt x="9416" y="1799"/>
                  </a:lnTo>
                  <a:cubicBezTo>
                    <a:pt x="9167" y="1852"/>
                    <a:pt x="8984" y="1896"/>
                    <a:pt x="8784" y="1896"/>
                  </a:cubicBezTo>
                  <a:cubicBezTo>
                    <a:pt x="8664" y="1896"/>
                    <a:pt x="8539" y="1880"/>
                    <a:pt x="8391" y="1841"/>
                  </a:cubicBezTo>
                  <a:cubicBezTo>
                    <a:pt x="8014" y="1716"/>
                    <a:pt x="7721" y="1402"/>
                    <a:pt x="7596" y="1046"/>
                  </a:cubicBezTo>
                  <a:cubicBezTo>
                    <a:pt x="7470" y="649"/>
                    <a:pt x="7554" y="377"/>
                    <a:pt x="7638" y="0"/>
                  </a:cubicBezTo>
                  <a:close/>
                </a:path>
              </a:pathLst>
            </a:custGeom>
            <a:solidFill>
              <a:srgbClr val="B2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59"/>
            <p:cNvSpPr/>
            <p:nvPr/>
          </p:nvSpPr>
          <p:spPr>
            <a:xfrm>
              <a:off x="3440254" y="2853385"/>
              <a:ext cx="205137" cy="244640"/>
            </a:xfrm>
            <a:custGeom>
              <a:avLst/>
              <a:gdLst/>
              <a:ahLst/>
              <a:cxnLst/>
              <a:rect l="l" t="t" r="r" b="b"/>
              <a:pathLst>
                <a:path w="5650" h="6738" extrusionOk="0">
                  <a:moveTo>
                    <a:pt x="2825" y="1046"/>
                  </a:moveTo>
                  <a:lnTo>
                    <a:pt x="4185" y="3411"/>
                  </a:lnTo>
                  <a:cubicBezTo>
                    <a:pt x="4310" y="3641"/>
                    <a:pt x="4394" y="3913"/>
                    <a:pt x="4394" y="4206"/>
                  </a:cubicBezTo>
                  <a:cubicBezTo>
                    <a:pt x="4394" y="5064"/>
                    <a:pt x="3683" y="5775"/>
                    <a:pt x="2825" y="5775"/>
                  </a:cubicBezTo>
                  <a:cubicBezTo>
                    <a:pt x="1967" y="5775"/>
                    <a:pt x="1256" y="5064"/>
                    <a:pt x="1256" y="4206"/>
                  </a:cubicBezTo>
                  <a:cubicBezTo>
                    <a:pt x="1256" y="3913"/>
                    <a:pt x="1318" y="3641"/>
                    <a:pt x="1465" y="3411"/>
                  </a:cubicBezTo>
                  <a:lnTo>
                    <a:pt x="2825" y="1046"/>
                  </a:lnTo>
                  <a:close/>
                  <a:moveTo>
                    <a:pt x="1632" y="0"/>
                  </a:moveTo>
                  <a:cubicBezTo>
                    <a:pt x="1318" y="732"/>
                    <a:pt x="733" y="1318"/>
                    <a:pt x="0" y="1632"/>
                  </a:cubicBezTo>
                  <a:lnTo>
                    <a:pt x="0" y="1820"/>
                  </a:lnTo>
                  <a:cubicBezTo>
                    <a:pt x="0" y="3850"/>
                    <a:pt x="1067" y="5712"/>
                    <a:pt x="2825" y="6737"/>
                  </a:cubicBezTo>
                  <a:cubicBezTo>
                    <a:pt x="4582" y="5712"/>
                    <a:pt x="5650" y="3850"/>
                    <a:pt x="5650" y="1820"/>
                  </a:cubicBezTo>
                  <a:lnTo>
                    <a:pt x="5650" y="1632"/>
                  </a:lnTo>
                  <a:cubicBezTo>
                    <a:pt x="4917" y="1318"/>
                    <a:pt x="4331" y="732"/>
                    <a:pt x="40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59"/>
            <p:cNvSpPr/>
            <p:nvPr/>
          </p:nvSpPr>
          <p:spPr>
            <a:xfrm>
              <a:off x="3500825" y="2920255"/>
              <a:ext cx="88656" cy="132902"/>
            </a:xfrm>
            <a:custGeom>
              <a:avLst/>
              <a:gdLst/>
              <a:ahLst/>
              <a:cxnLst/>
              <a:rect l="l" t="t" r="r" b="b"/>
              <a:pathLst>
                <a:path w="1884" h="2825" extrusionOk="0">
                  <a:moveTo>
                    <a:pt x="942" y="0"/>
                  </a:moveTo>
                  <a:lnTo>
                    <a:pt x="126" y="1423"/>
                  </a:lnTo>
                  <a:cubicBezTo>
                    <a:pt x="42" y="1570"/>
                    <a:pt x="0" y="1716"/>
                    <a:pt x="0" y="1883"/>
                  </a:cubicBezTo>
                  <a:cubicBezTo>
                    <a:pt x="0" y="2407"/>
                    <a:pt x="440" y="2825"/>
                    <a:pt x="942" y="2825"/>
                  </a:cubicBezTo>
                  <a:cubicBezTo>
                    <a:pt x="1465" y="2825"/>
                    <a:pt x="1884" y="2407"/>
                    <a:pt x="1884" y="1883"/>
                  </a:cubicBezTo>
                  <a:cubicBezTo>
                    <a:pt x="1884" y="1716"/>
                    <a:pt x="1842" y="1570"/>
                    <a:pt x="1758" y="1423"/>
                  </a:cubicBezTo>
                  <a:lnTo>
                    <a:pt x="94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59"/>
            <p:cNvSpPr/>
            <p:nvPr/>
          </p:nvSpPr>
          <p:spPr>
            <a:xfrm>
              <a:off x="3485844" y="2891854"/>
              <a:ext cx="113998" cy="170924"/>
            </a:xfrm>
            <a:custGeom>
              <a:avLst/>
              <a:gdLst/>
              <a:ahLst/>
              <a:cxnLst/>
              <a:rect l="l" t="t" r="r" b="b"/>
              <a:pathLst>
                <a:path w="3140" h="4708" extrusionOk="0">
                  <a:moveTo>
                    <a:pt x="1570" y="1256"/>
                  </a:moveTo>
                  <a:lnTo>
                    <a:pt x="2386" y="2678"/>
                  </a:lnTo>
                  <a:cubicBezTo>
                    <a:pt x="2470" y="2804"/>
                    <a:pt x="2511" y="2971"/>
                    <a:pt x="2511" y="3139"/>
                  </a:cubicBezTo>
                  <a:cubicBezTo>
                    <a:pt x="2511" y="3662"/>
                    <a:pt x="2093" y="4080"/>
                    <a:pt x="1570" y="4080"/>
                  </a:cubicBezTo>
                  <a:cubicBezTo>
                    <a:pt x="1047" y="4080"/>
                    <a:pt x="628" y="3662"/>
                    <a:pt x="628" y="3139"/>
                  </a:cubicBezTo>
                  <a:cubicBezTo>
                    <a:pt x="628" y="2971"/>
                    <a:pt x="670" y="2804"/>
                    <a:pt x="754" y="2678"/>
                  </a:cubicBezTo>
                  <a:lnTo>
                    <a:pt x="1570" y="1256"/>
                  </a:lnTo>
                  <a:close/>
                  <a:moveTo>
                    <a:pt x="1570" y="0"/>
                  </a:moveTo>
                  <a:lnTo>
                    <a:pt x="210" y="2364"/>
                  </a:lnTo>
                  <a:cubicBezTo>
                    <a:pt x="63" y="2595"/>
                    <a:pt x="1" y="2867"/>
                    <a:pt x="1" y="3139"/>
                  </a:cubicBezTo>
                  <a:cubicBezTo>
                    <a:pt x="1" y="3997"/>
                    <a:pt x="712" y="4708"/>
                    <a:pt x="1570" y="4708"/>
                  </a:cubicBezTo>
                  <a:cubicBezTo>
                    <a:pt x="2428" y="4708"/>
                    <a:pt x="3139" y="3997"/>
                    <a:pt x="3139" y="3139"/>
                  </a:cubicBezTo>
                  <a:cubicBezTo>
                    <a:pt x="3139" y="2867"/>
                    <a:pt x="3076" y="2595"/>
                    <a:pt x="2930" y="2364"/>
                  </a:cubicBezTo>
                  <a:lnTo>
                    <a:pt x="1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59"/>
            <p:cNvSpPr/>
            <p:nvPr/>
          </p:nvSpPr>
          <p:spPr>
            <a:xfrm>
              <a:off x="3371916" y="2782464"/>
              <a:ext cx="341848" cy="389698"/>
            </a:xfrm>
            <a:custGeom>
              <a:avLst/>
              <a:gdLst/>
              <a:ahLst/>
              <a:cxnLst/>
              <a:rect l="l" t="t" r="r" b="b"/>
              <a:pathLst>
                <a:path w="9416" h="10734" extrusionOk="0">
                  <a:moveTo>
                    <a:pt x="6905" y="628"/>
                  </a:moveTo>
                  <a:cubicBezTo>
                    <a:pt x="6905" y="837"/>
                    <a:pt x="6947" y="1046"/>
                    <a:pt x="7009" y="1256"/>
                  </a:cubicBezTo>
                  <a:cubicBezTo>
                    <a:pt x="7177" y="1800"/>
                    <a:pt x="7637" y="2260"/>
                    <a:pt x="8202" y="2448"/>
                  </a:cubicBezTo>
                  <a:cubicBezTo>
                    <a:pt x="8390" y="2511"/>
                    <a:pt x="8600" y="2532"/>
                    <a:pt x="8788" y="2532"/>
                  </a:cubicBezTo>
                  <a:lnTo>
                    <a:pt x="8788" y="3725"/>
                  </a:lnTo>
                  <a:cubicBezTo>
                    <a:pt x="8788" y="6466"/>
                    <a:pt x="7198" y="8935"/>
                    <a:pt x="4708" y="10043"/>
                  </a:cubicBezTo>
                  <a:cubicBezTo>
                    <a:pt x="2218" y="8935"/>
                    <a:pt x="628" y="6466"/>
                    <a:pt x="628" y="3725"/>
                  </a:cubicBezTo>
                  <a:lnTo>
                    <a:pt x="628" y="2532"/>
                  </a:lnTo>
                  <a:cubicBezTo>
                    <a:pt x="816" y="2532"/>
                    <a:pt x="1025" y="2511"/>
                    <a:pt x="1214" y="2448"/>
                  </a:cubicBezTo>
                  <a:cubicBezTo>
                    <a:pt x="1779" y="2260"/>
                    <a:pt x="2239" y="1800"/>
                    <a:pt x="2406" y="1256"/>
                  </a:cubicBezTo>
                  <a:cubicBezTo>
                    <a:pt x="2469" y="1046"/>
                    <a:pt x="2511" y="837"/>
                    <a:pt x="2511" y="628"/>
                  </a:cubicBezTo>
                  <a:close/>
                  <a:moveTo>
                    <a:pt x="1779" y="0"/>
                  </a:moveTo>
                  <a:cubicBezTo>
                    <a:pt x="1862" y="398"/>
                    <a:pt x="1946" y="670"/>
                    <a:pt x="1820" y="1046"/>
                  </a:cubicBezTo>
                  <a:cubicBezTo>
                    <a:pt x="1695" y="1423"/>
                    <a:pt x="1402" y="1737"/>
                    <a:pt x="1025" y="1841"/>
                  </a:cubicBezTo>
                  <a:cubicBezTo>
                    <a:pt x="887" y="1888"/>
                    <a:pt x="765" y="1905"/>
                    <a:pt x="647" y="1905"/>
                  </a:cubicBezTo>
                  <a:cubicBezTo>
                    <a:pt x="444" y="1905"/>
                    <a:pt x="251" y="1852"/>
                    <a:pt x="0" y="1800"/>
                  </a:cubicBezTo>
                  <a:lnTo>
                    <a:pt x="0" y="3725"/>
                  </a:lnTo>
                  <a:cubicBezTo>
                    <a:pt x="0" y="6612"/>
                    <a:pt x="1632" y="9416"/>
                    <a:pt x="4708" y="10734"/>
                  </a:cubicBezTo>
                  <a:cubicBezTo>
                    <a:pt x="7784" y="9416"/>
                    <a:pt x="9416" y="6612"/>
                    <a:pt x="9416" y="3725"/>
                  </a:cubicBezTo>
                  <a:lnTo>
                    <a:pt x="9416" y="1800"/>
                  </a:lnTo>
                  <a:cubicBezTo>
                    <a:pt x="9164" y="1852"/>
                    <a:pt x="8971" y="1905"/>
                    <a:pt x="8768" y="1905"/>
                  </a:cubicBezTo>
                  <a:cubicBezTo>
                    <a:pt x="8650" y="1905"/>
                    <a:pt x="8529" y="1888"/>
                    <a:pt x="8390" y="1841"/>
                  </a:cubicBezTo>
                  <a:cubicBezTo>
                    <a:pt x="8014" y="1737"/>
                    <a:pt x="7721" y="1423"/>
                    <a:pt x="7595" y="1046"/>
                  </a:cubicBezTo>
                  <a:cubicBezTo>
                    <a:pt x="7470" y="670"/>
                    <a:pt x="7553" y="398"/>
                    <a:pt x="76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59"/>
            <p:cNvSpPr/>
            <p:nvPr/>
          </p:nvSpPr>
          <p:spPr>
            <a:xfrm>
              <a:off x="3417480" y="2831078"/>
              <a:ext cx="250722" cy="292473"/>
            </a:xfrm>
            <a:custGeom>
              <a:avLst/>
              <a:gdLst/>
              <a:ahLst/>
              <a:cxnLst/>
              <a:rect l="l" t="t" r="r" b="b"/>
              <a:pathLst>
                <a:path w="6906" h="8056" extrusionOk="0">
                  <a:moveTo>
                    <a:pt x="4646" y="628"/>
                  </a:moveTo>
                  <a:cubicBezTo>
                    <a:pt x="4959" y="1339"/>
                    <a:pt x="5545" y="1946"/>
                    <a:pt x="6278" y="2239"/>
                  </a:cubicBezTo>
                  <a:lnTo>
                    <a:pt x="6278" y="2427"/>
                  </a:lnTo>
                  <a:cubicBezTo>
                    <a:pt x="6278" y="4478"/>
                    <a:pt x="5210" y="6340"/>
                    <a:pt x="3453" y="7344"/>
                  </a:cubicBezTo>
                  <a:cubicBezTo>
                    <a:pt x="1695" y="6340"/>
                    <a:pt x="628" y="4457"/>
                    <a:pt x="628" y="2427"/>
                  </a:cubicBezTo>
                  <a:lnTo>
                    <a:pt x="628" y="2239"/>
                  </a:lnTo>
                  <a:cubicBezTo>
                    <a:pt x="1340" y="1925"/>
                    <a:pt x="1946" y="1339"/>
                    <a:pt x="2239" y="628"/>
                  </a:cubicBezTo>
                  <a:close/>
                  <a:moveTo>
                    <a:pt x="1821" y="0"/>
                  </a:moveTo>
                  <a:lnTo>
                    <a:pt x="1737" y="209"/>
                  </a:lnTo>
                  <a:cubicBezTo>
                    <a:pt x="1486" y="921"/>
                    <a:pt x="921" y="1486"/>
                    <a:pt x="210" y="1737"/>
                  </a:cubicBezTo>
                  <a:lnTo>
                    <a:pt x="0" y="1800"/>
                  </a:lnTo>
                  <a:lnTo>
                    <a:pt x="0" y="2427"/>
                  </a:lnTo>
                  <a:cubicBezTo>
                    <a:pt x="0" y="4750"/>
                    <a:pt x="1256" y="6884"/>
                    <a:pt x="3306" y="7993"/>
                  </a:cubicBezTo>
                  <a:lnTo>
                    <a:pt x="3453" y="8056"/>
                  </a:lnTo>
                  <a:lnTo>
                    <a:pt x="3599" y="7993"/>
                  </a:lnTo>
                  <a:cubicBezTo>
                    <a:pt x="5629" y="6884"/>
                    <a:pt x="6905" y="4750"/>
                    <a:pt x="6905" y="2427"/>
                  </a:cubicBezTo>
                  <a:lnTo>
                    <a:pt x="6905" y="1800"/>
                  </a:lnTo>
                  <a:lnTo>
                    <a:pt x="6696" y="1737"/>
                  </a:lnTo>
                  <a:cubicBezTo>
                    <a:pt x="5985" y="1486"/>
                    <a:pt x="5420" y="921"/>
                    <a:pt x="5169" y="209"/>
                  </a:cubicBezTo>
                  <a:lnTo>
                    <a:pt x="508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76" name="Google Shape;1476;p59"/>
          <p:cNvGrpSpPr/>
          <p:nvPr/>
        </p:nvGrpSpPr>
        <p:grpSpPr>
          <a:xfrm>
            <a:off x="6204146" y="3393250"/>
            <a:ext cx="432530" cy="435546"/>
            <a:chOff x="7549746" y="2197502"/>
            <a:chExt cx="432530" cy="435546"/>
          </a:xfrm>
        </p:grpSpPr>
        <p:sp>
          <p:nvSpPr>
            <p:cNvPr id="1477" name="Google Shape;1477;p59"/>
            <p:cNvSpPr/>
            <p:nvPr/>
          </p:nvSpPr>
          <p:spPr>
            <a:xfrm>
              <a:off x="7549746" y="2244076"/>
              <a:ext cx="389734" cy="388972"/>
            </a:xfrm>
            <a:custGeom>
              <a:avLst/>
              <a:gdLst/>
              <a:ahLst/>
              <a:cxnLst/>
              <a:rect l="l" t="t" r="r" b="b"/>
              <a:pathLst>
                <a:path w="10735" h="10714" extrusionOk="0">
                  <a:moveTo>
                    <a:pt x="942" y="1"/>
                  </a:moveTo>
                  <a:cubicBezTo>
                    <a:pt x="440" y="1"/>
                    <a:pt x="1" y="419"/>
                    <a:pt x="1" y="942"/>
                  </a:cubicBezTo>
                  <a:lnTo>
                    <a:pt x="1" y="2846"/>
                  </a:lnTo>
                  <a:cubicBezTo>
                    <a:pt x="1" y="3244"/>
                    <a:pt x="273" y="3600"/>
                    <a:pt x="628" y="3725"/>
                  </a:cubicBezTo>
                  <a:lnTo>
                    <a:pt x="628" y="5734"/>
                  </a:lnTo>
                  <a:cubicBezTo>
                    <a:pt x="273" y="5859"/>
                    <a:pt x="1" y="6194"/>
                    <a:pt x="1" y="6613"/>
                  </a:cubicBezTo>
                  <a:lnTo>
                    <a:pt x="1" y="9772"/>
                  </a:lnTo>
                  <a:cubicBezTo>
                    <a:pt x="1" y="10295"/>
                    <a:pt x="440" y="10714"/>
                    <a:pt x="942" y="10714"/>
                  </a:cubicBezTo>
                  <a:lnTo>
                    <a:pt x="2867" y="10714"/>
                  </a:lnTo>
                  <a:cubicBezTo>
                    <a:pt x="3265" y="10714"/>
                    <a:pt x="3620" y="10463"/>
                    <a:pt x="3746" y="10086"/>
                  </a:cubicBezTo>
                  <a:lnTo>
                    <a:pt x="5734" y="10086"/>
                  </a:lnTo>
                  <a:cubicBezTo>
                    <a:pt x="5880" y="10463"/>
                    <a:pt x="6215" y="10714"/>
                    <a:pt x="6633" y="10714"/>
                  </a:cubicBezTo>
                  <a:lnTo>
                    <a:pt x="9793" y="10714"/>
                  </a:lnTo>
                  <a:cubicBezTo>
                    <a:pt x="10316" y="10714"/>
                    <a:pt x="10734" y="10295"/>
                    <a:pt x="10734" y="9772"/>
                  </a:cubicBezTo>
                  <a:lnTo>
                    <a:pt x="10734" y="7868"/>
                  </a:lnTo>
                  <a:cubicBezTo>
                    <a:pt x="10734" y="7450"/>
                    <a:pt x="10462" y="7115"/>
                    <a:pt x="10107" y="6968"/>
                  </a:cubicBezTo>
                  <a:lnTo>
                    <a:pt x="10107" y="4981"/>
                  </a:lnTo>
                  <a:cubicBezTo>
                    <a:pt x="10462" y="4855"/>
                    <a:pt x="10734" y="4499"/>
                    <a:pt x="10734" y="4102"/>
                  </a:cubicBezTo>
                  <a:lnTo>
                    <a:pt x="10734" y="942"/>
                  </a:lnTo>
                  <a:cubicBezTo>
                    <a:pt x="10734" y="419"/>
                    <a:pt x="10316" y="1"/>
                    <a:pt x="9793" y="1"/>
                  </a:cubicBezTo>
                  <a:lnTo>
                    <a:pt x="7889" y="1"/>
                  </a:lnTo>
                  <a:cubicBezTo>
                    <a:pt x="7470" y="1"/>
                    <a:pt x="7136" y="252"/>
                    <a:pt x="6989" y="629"/>
                  </a:cubicBezTo>
                  <a:lnTo>
                    <a:pt x="5001" y="629"/>
                  </a:lnTo>
                  <a:cubicBezTo>
                    <a:pt x="4876" y="252"/>
                    <a:pt x="4520" y="1"/>
                    <a:pt x="4123" y="1"/>
                  </a:cubicBezTo>
                  <a:close/>
                </a:path>
              </a:pathLst>
            </a:custGeom>
            <a:solidFill>
              <a:srgbClr val="B2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59"/>
            <p:cNvSpPr/>
            <p:nvPr/>
          </p:nvSpPr>
          <p:spPr>
            <a:xfrm>
              <a:off x="7823862" y="2221059"/>
              <a:ext cx="136008" cy="228701"/>
            </a:xfrm>
            <a:custGeom>
              <a:avLst/>
              <a:gdLst/>
              <a:ahLst/>
              <a:cxnLst/>
              <a:rect l="l" t="t" r="r" b="b"/>
              <a:pathLst>
                <a:path w="3746" h="6299" extrusionOk="0">
                  <a:moveTo>
                    <a:pt x="1527" y="1"/>
                  </a:moveTo>
                  <a:cubicBezTo>
                    <a:pt x="1339" y="1"/>
                    <a:pt x="1214" y="126"/>
                    <a:pt x="1214" y="315"/>
                  </a:cubicBezTo>
                  <a:lnTo>
                    <a:pt x="1214" y="3160"/>
                  </a:lnTo>
                  <a:lnTo>
                    <a:pt x="0" y="3160"/>
                  </a:lnTo>
                  <a:cubicBezTo>
                    <a:pt x="126" y="3516"/>
                    <a:pt x="481" y="3788"/>
                    <a:pt x="900" y="3788"/>
                  </a:cubicBezTo>
                  <a:lnTo>
                    <a:pt x="1214" y="3788"/>
                  </a:lnTo>
                  <a:lnTo>
                    <a:pt x="1214" y="6299"/>
                  </a:lnTo>
                  <a:lnTo>
                    <a:pt x="3118" y="6299"/>
                  </a:lnTo>
                  <a:lnTo>
                    <a:pt x="3118" y="3788"/>
                  </a:lnTo>
                  <a:lnTo>
                    <a:pt x="3432" y="3788"/>
                  </a:lnTo>
                  <a:cubicBezTo>
                    <a:pt x="3599" y="3788"/>
                    <a:pt x="3745" y="3641"/>
                    <a:pt x="3745" y="3474"/>
                  </a:cubicBezTo>
                  <a:lnTo>
                    <a:pt x="3745" y="315"/>
                  </a:lnTo>
                  <a:cubicBezTo>
                    <a:pt x="3745" y="126"/>
                    <a:pt x="3599" y="1"/>
                    <a:pt x="34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59"/>
            <p:cNvSpPr/>
            <p:nvPr/>
          </p:nvSpPr>
          <p:spPr>
            <a:xfrm>
              <a:off x="7615674" y="2221059"/>
              <a:ext cx="228701" cy="135282"/>
            </a:xfrm>
            <a:custGeom>
              <a:avLst/>
              <a:gdLst/>
              <a:ahLst/>
              <a:cxnLst/>
              <a:rect l="l" t="t" r="r" b="b"/>
              <a:pathLst>
                <a:path w="6299" h="3726" extrusionOk="0">
                  <a:moveTo>
                    <a:pt x="315" y="1"/>
                  </a:moveTo>
                  <a:cubicBezTo>
                    <a:pt x="147" y="1"/>
                    <a:pt x="1" y="147"/>
                    <a:pt x="1" y="315"/>
                  </a:cubicBezTo>
                  <a:lnTo>
                    <a:pt x="1" y="2219"/>
                  </a:lnTo>
                  <a:cubicBezTo>
                    <a:pt x="1" y="2386"/>
                    <a:pt x="147" y="2532"/>
                    <a:pt x="315" y="2532"/>
                  </a:cubicBezTo>
                  <a:lnTo>
                    <a:pt x="3160" y="2532"/>
                  </a:lnTo>
                  <a:lnTo>
                    <a:pt x="3160" y="3725"/>
                  </a:lnTo>
                  <a:cubicBezTo>
                    <a:pt x="3537" y="3600"/>
                    <a:pt x="3788" y="3265"/>
                    <a:pt x="3788" y="2846"/>
                  </a:cubicBezTo>
                  <a:lnTo>
                    <a:pt x="3788" y="2532"/>
                  </a:lnTo>
                  <a:lnTo>
                    <a:pt x="6299" y="2532"/>
                  </a:lnTo>
                  <a:lnTo>
                    <a:pt x="6299" y="628"/>
                  </a:lnTo>
                  <a:lnTo>
                    <a:pt x="3788" y="628"/>
                  </a:lnTo>
                  <a:lnTo>
                    <a:pt x="3788" y="315"/>
                  </a:lnTo>
                  <a:cubicBezTo>
                    <a:pt x="3788" y="147"/>
                    <a:pt x="3663" y="1"/>
                    <a:pt x="34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59"/>
            <p:cNvSpPr/>
            <p:nvPr/>
          </p:nvSpPr>
          <p:spPr>
            <a:xfrm>
              <a:off x="7726070" y="2329950"/>
              <a:ext cx="123975" cy="123975"/>
            </a:xfrm>
            <a:custGeom>
              <a:avLst/>
              <a:gdLst/>
              <a:ahLst/>
              <a:cxnLst/>
              <a:rect l="l" t="t" r="r" b="b"/>
              <a:pathLst>
                <a:path w="3139" h="3139" extrusionOk="0">
                  <a:moveTo>
                    <a:pt x="1235" y="0"/>
                  </a:moveTo>
                  <a:cubicBezTo>
                    <a:pt x="1109" y="607"/>
                    <a:pt x="628" y="1088"/>
                    <a:pt x="0" y="1214"/>
                  </a:cubicBezTo>
                  <a:lnTo>
                    <a:pt x="0" y="1904"/>
                  </a:lnTo>
                  <a:cubicBezTo>
                    <a:pt x="628" y="2030"/>
                    <a:pt x="1109" y="2532"/>
                    <a:pt x="1235" y="3139"/>
                  </a:cubicBezTo>
                  <a:lnTo>
                    <a:pt x="1925" y="3139"/>
                  </a:lnTo>
                  <a:cubicBezTo>
                    <a:pt x="2051" y="2532"/>
                    <a:pt x="2532" y="2030"/>
                    <a:pt x="3139" y="1904"/>
                  </a:cubicBezTo>
                  <a:lnTo>
                    <a:pt x="3139" y="1214"/>
                  </a:lnTo>
                  <a:cubicBezTo>
                    <a:pt x="2532" y="1088"/>
                    <a:pt x="2051" y="607"/>
                    <a:pt x="19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59"/>
            <p:cNvSpPr/>
            <p:nvPr/>
          </p:nvSpPr>
          <p:spPr>
            <a:xfrm>
              <a:off x="7592542" y="2197502"/>
              <a:ext cx="389734" cy="389734"/>
            </a:xfrm>
            <a:custGeom>
              <a:avLst/>
              <a:gdLst/>
              <a:ahLst/>
              <a:cxnLst/>
              <a:rect l="l" t="t" r="r" b="b"/>
              <a:pathLst>
                <a:path w="10735" h="10735" extrusionOk="0">
                  <a:moveTo>
                    <a:pt x="4101" y="629"/>
                  </a:moveTo>
                  <a:cubicBezTo>
                    <a:pt x="4290" y="629"/>
                    <a:pt x="4415" y="775"/>
                    <a:pt x="4415" y="942"/>
                  </a:cubicBezTo>
                  <a:lnTo>
                    <a:pt x="4415" y="1256"/>
                  </a:lnTo>
                  <a:lnTo>
                    <a:pt x="6926" y="1256"/>
                  </a:lnTo>
                  <a:lnTo>
                    <a:pt x="6926" y="3160"/>
                  </a:lnTo>
                  <a:lnTo>
                    <a:pt x="4415" y="3160"/>
                  </a:lnTo>
                  <a:lnTo>
                    <a:pt x="4415" y="3474"/>
                  </a:lnTo>
                  <a:cubicBezTo>
                    <a:pt x="4415" y="3893"/>
                    <a:pt x="4164" y="4248"/>
                    <a:pt x="3787" y="4374"/>
                  </a:cubicBezTo>
                  <a:lnTo>
                    <a:pt x="3787" y="3160"/>
                  </a:lnTo>
                  <a:lnTo>
                    <a:pt x="942" y="3160"/>
                  </a:lnTo>
                  <a:cubicBezTo>
                    <a:pt x="774" y="3160"/>
                    <a:pt x="628" y="3035"/>
                    <a:pt x="628" y="2847"/>
                  </a:cubicBezTo>
                  <a:lnTo>
                    <a:pt x="628" y="942"/>
                  </a:lnTo>
                  <a:cubicBezTo>
                    <a:pt x="628" y="775"/>
                    <a:pt x="774" y="629"/>
                    <a:pt x="942" y="629"/>
                  </a:cubicBezTo>
                  <a:close/>
                  <a:moveTo>
                    <a:pt x="5712" y="3788"/>
                  </a:moveTo>
                  <a:cubicBezTo>
                    <a:pt x="5838" y="4416"/>
                    <a:pt x="6319" y="4897"/>
                    <a:pt x="6926" y="5023"/>
                  </a:cubicBezTo>
                  <a:lnTo>
                    <a:pt x="6926" y="5713"/>
                  </a:lnTo>
                  <a:cubicBezTo>
                    <a:pt x="6319" y="5839"/>
                    <a:pt x="5838" y="6320"/>
                    <a:pt x="5712" y="6948"/>
                  </a:cubicBezTo>
                  <a:lnTo>
                    <a:pt x="5022" y="6948"/>
                  </a:lnTo>
                  <a:cubicBezTo>
                    <a:pt x="4896" y="6320"/>
                    <a:pt x="4415" y="5839"/>
                    <a:pt x="3787" y="5713"/>
                  </a:cubicBezTo>
                  <a:lnTo>
                    <a:pt x="3787" y="5023"/>
                  </a:lnTo>
                  <a:cubicBezTo>
                    <a:pt x="4415" y="4897"/>
                    <a:pt x="4896" y="4416"/>
                    <a:pt x="5022" y="3788"/>
                  </a:cubicBezTo>
                  <a:close/>
                  <a:moveTo>
                    <a:pt x="9793" y="629"/>
                  </a:moveTo>
                  <a:cubicBezTo>
                    <a:pt x="9960" y="629"/>
                    <a:pt x="10106" y="775"/>
                    <a:pt x="10106" y="942"/>
                  </a:cubicBezTo>
                  <a:lnTo>
                    <a:pt x="10106" y="4102"/>
                  </a:lnTo>
                  <a:cubicBezTo>
                    <a:pt x="10106" y="4290"/>
                    <a:pt x="9960" y="4416"/>
                    <a:pt x="9793" y="4416"/>
                  </a:cubicBezTo>
                  <a:lnTo>
                    <a:pt x="9479" y="4416"/>
                  </a:lnTo>
                  <a:lnTo>
                    <a:pt x="9479" y="6948"/>
                  </a:lnTo>
                  <a:lnTo>
                    <a:pt x="7575" y="6948"/>
                  </a:lnTo>
                  <a:lnTo>
                    <a:pt x="7575" y="4416"/>
                  </a:lnTo>
                  <a:lnTo>
                    <a:pt x="7261" y="4416"/>
                  </a:lnTo>
                  <a:cubicBezTo>
                    <a:pt x="6842" y="4416"/>
                    <a:pt x="6487" y="4165"/>
                    <a:pt x="6361" y="3788"/>
                  </a:cubicBezTo>
                  <a:lnTo>
                    <a:pt x="7575" y="3788"/>
                  </a:lnTo>
                  <a:lnTo>
                    <a:pt x="7575" y="942"/>
                  </a:lnTo>
                  <a:cubicBezTo>
                    <a:pt x="7575" y="775"/>
                    <a:pt x="7700" y="629"/>
                    <a:pt x="7868" y="629"/>
                  </a:cubicBezTo>
                  <a:close/>
                  <a:moveTo>
                    <a:pt x="3160" y="3809"/>
                  </a:moveTo>
                  <a:lnTo>
                    <a:pt x="3160" y="6320"/>
                  </a:lnTo>
                  <a:lnTo>
                    <a:pt x="3474" y="6320"/>
                  </a:lnTo>
                  <a:cubicBezTo>
                    <a:pt x="3892" y="6320"/>
                    <a:pt x="4227" y="6571"/>
                    <a:pt x="4373" y="6948"/>
                  </a:cubicBezTo>
                  <a:lnTo>
                    <a:pt x="3160" y="6948"/>
                  </a:lnTo>
                  <a:lnTo>
                    <a:pt x="3160" y="9793"/>
                  </a:lnTo>
                  <a:cubicBezTo>
                    <a:pt x="3160" y="9961"/>
                    <a:pt x="3034" y="10107"/>
                    <a:pt x="2846" y="10107"/>
                  </a:cubicBezTo>
                  <a:lnTo>
                    <a:pt x="942" y="10107"/>
                  </a:lnTo>
                  <a:cubicBezTo>
                    <a:pt x="774" y="10107"/>
                    <a:pt x="628" y="9961"/>
                    <a:pt x="628" y="9793"/>
                  </a:cubicBezTo>
                  <a:lnTo>
                    <a:pt x="628" y="6634"/>
                  </a:lnTo>
                  <a:cubicBezTo>
                    <a:pt x="628" y="6445"/>
                    <a:pt x="774" y="6320"/>
                    <a:pt x="942" y="6320"/>
                  </a:cubicBezTo>
                  <a:lnTo>
                    <a:pt x="1256" y="6320"/>
                  </a:lnTo>
                  <a:lnTo>
                    <a:pt x="1256" y="3809"/>
                  </a:lnTo>
                  <a:close/>
                  <a:moveTo>
                    <a:pt x="6947" y="6362"/>
                  </a:moveTo>
                  <a:lnTo>
                    <a:pt x="6947" y="7575"/>
                  </a:lnTo>
                  <a:lnTo>
                    <a:pt x="9793" y="7575"/>
                  </a:lnTo>
                  <a:cubicBezTo>
                    <a:pt x="9960" y="7575"/>
                    <a:pt x="10106" y="7701"/>
                    <a:pt x="10106" y="7889"/>
                  </a:cubicBezTo>
                  <a:lnTo>
                    <a:pt x="10106" y="9793"/>
                  </a:lnTo>
                  <a:cubicBezTo>
                    <a:pt x="10106" y="9961"/>
                    <a:pt x="9960" y="10107"/>
                    <a:pt x="9793" y="10107"/>
                  </a:cubicBezTo>
                  <a:lnTo>
                    <a:pt x="6633" y="10107"/>
                  </a:lnTo>
                  <a:cubicBezTo>
                    <a:pt x="6445" y="10107"/>
                    <a:pt x="6319" y="9961"/>
                    <a:pt x="6319" y="9793"/>
                  </a:cubicBezTo>
                  <a:lnTo>
                    <a:pt x="6319" y="9479"/>
                  </a:lnTo>
                  <a:lnTo>
                    <a:pt x="3787" y="9479"/>
                  </a:lnTo>
                  <a:lnTo>
                    <a:pt x="3787" y="7575"/>
                  </a:lnTo>
                  <a:lnTo>
                    <a:pt x="6319" y="7575"/>
                  </a:lnTo>
                  <a:lnTo>
                    <a:pt x="6319" y="7261"/>
                  </a:lnTo>
                  <a:cubicBezTo>
                    <a:pt x="6319" y="6843"/>
                    <a:pt x="6570" y="6487"/>
                    <a:pt x="6947" y="6362"/>
                  </a:cubicBezTo>
                  <a:close/>
                  <a:moveTo>
                    <a:pt x="942" y="1"/>
                  </a:moveTo>
                  <a:cubicBezTo>
                    <a:pt x="419" y="1"/>
                    <a:pt x="0" y="440"/>
                    <a:pt x="0" y="942"/>
                  </a:cubicBezTo>
                  <a:lnTo>
                    <a:pt x="0" y="2847"/>
                  </a:lnTo>
                  <a:cubicBezTo>
                    <a:pt x="0" y="3265"/>
                    <a:pt x="272" y="3621"/>
                    <a:pt x="628" y="3746"/>
                  </a:cubicBezTo>
                  <a:lnTo>
                    <a:pt x="628" y="5734"/>
                  </a:lnTo>
                  <a:cubicBezTo>
                    <a:pt x="272" y="5860"/>
                    <a:pt x="0" y="6215"/>
                    <a:pt x="0" y="6634"/>
                  </a:cubicBezTo>
                  <a:lnTo>
                    <a:pt x="0" y="9793"/>
                  </a:lnTo>
                  <a:cubicBezTo>
                    <a:pt x="0" y="10316"/>
                    <a:pt x="419" y="10735"/>
                    <a:pt x="942" y="10735"/>
                  </a:cubicBezTo>
                  <a:lnTo>
                    <a:pt x="2846" y="10735"/>
                  </a:lnTo>
                  <a:cubicBezTo>
                    <a:pt x="3264" y="10735"/>
                    <a:pt x="3620" y="10463"/>
                    <a:pt x="3746" y="10107"/>
                  </a:cubicBezTo>
                  <a:lnTo>
                    <a:pt x="5733" y="10107"/>
                  </a:lnTo>
                  <a:cubicBezTo>
                    <a:pt x="5859" y="10463"/>
                    <a:pt x="6215" y="10735"/>
                    <a:pt x="6633" y="10735"/>
                  </a:cubicBezTo>
                  <a:lnTo>
                    <a:pt x="9793" y="10735"/>
                  </a:lnTo>
                  <a:cubicBezTo>
                    <a:pt x="10316" y="10735"/>
                    <a:pt x="10734" y="10316"/>
                    <a:pt x="10734" y="9793"/>
                  </a:cubicBezTo>
                  <a:lnTo>
                    <a:pt x="10734" y="7889"/>
                  </a:lnTo>
                  <a:cubicBezTo>
                    <a:pt x="10734" y="7471"/>
                    <a:pt x="10462" y="7115"/>
                    <a:pt x="10106" y="6989"/>
                  </a:cubicBezTo>
                  <a:lnTo>
                    <a:pt x="10106" y="5002"/>
                  </a:lnTo>
                  <a:cubicBezTo>
                    <a:pt x="10462" y="4876"/>
                    <a:pt x="10734" y="4520"/>
                    <a:pt x="10734" y="4102"/>
                  </a:cubicBezTo>
                  <a:lnTo>
                    <a:pt x="10734" y="942"/>
                  </a:lnTo>
                  <a:cubicBezTo>
                    <a:pt x="10734" y="419"/>
                    <a:pt x="10295" y="1"/>
                    <a:pt x="9793" y="1"/>
                  </a:cubicBezTo>
                  <a:lnTo>
                    <a:pt x="7888" y="1"/>
                  </a:lnTo>
                  <a:cubicBezTo>
                    <a:pt x="7470" y="1"/>
                    <a:pt x="7114" y="273"/>
                    <a:pt x="6989" y="629"/>
                  </a:cubicBezTo>
                  <a:lnTo>
                    <a:pt x="5001" y="629"/>
                  </a:lnTo>
                  <a:cubicBezTo>
                    <a:pt x="4875" y="273"/>
                    <a:pt x="4520" y="1"/>
                    <a:pt x="41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82" name="Google Shape;1482;p59"/>
          <p:cNvGrpSpPr/>
          <p:nvPr/>
        </p:nvGrpSpPr>
        <p:grpSpPr>
          <a:xfrm>
            <a:off x="3358570" y="3416155"/>
            <a:ext cx="353435" cy="465934"/>
            <a:chOff x="3321432" y="3416155"/>
            <a:chExt cx="353435" cy="465934"/>
          </a:xfrm>
        </p:grpSpPr>
        <p:sp>
          <p:nvSpPr>
            <p:cNvPr id="1483" name="Google Shape;1483;p59"/>
            <p:cNvSpPr/>
            <p:nvPr/>
          </p:nvSpPr>
          <p:spPr>
            <a:xfrm>
              <a:off x="3321432" y="3492355"/>
              <a:ext cx="296285" cy="389734"/>
            </a:xfrm>
            <a:custGeom>
              <a:avLst/>
              <a:gdLst/>
              <a:ahLst/>
              <a:cxnLst/>
              <a:rect l="l" t="t" r="r" b="b"/>
              <a:pathLst>
                <a:path w="8161" h="10735" extrusionOk="0">
                  <a:moveTo>
                    <a:pt x="4080" y="0"/>
                  </a:moveTo>
                  <a:lnTo>
                    <a:pt x="1067" y="3871"/>
                  </a:lnTo>
                  <a:cubicBezTo>
                    <a:pt x="356" y="4666"/>
                    <a:pt x="0" y="5629"/>
                    <a:pt x="0" y="6633"/>
                  </a:cubicBezTo>
                  <a:cubicBezTo>
                    <a:pt x="0" y="8893"/>
                    <a:pt x="1841" y="10734"/>
                    <a:pt x="4080" y="10734"/>
                  </a:cubicBezTo>
                  <a:cubicBezTo>
                    <a:pt x="6340" y="10734"/>
                    <a:pt x="8160" y="8893"/>
                    <a:pt x="8160" y="6633"/>
                  </a:cubicBezTo>
                  <a:cubicBezTo>
                    <a:pt x="8160" y="5775"/>
                    <a:pt x="7909" y="4980"/>
                    <a:pt x="7449" y="4290"/>
                  </a:cubicBezTo>
                  <a:cubicBezTo>
                    <a:pt x="7344" y="4164"/>
                    <a:pt x="7240" y="4018"/>
                    <a:pt x="7093" y="3871"/>
                  </a:cubicBezTo>
                  <a:lnTo>
                    <a:pt x="4080" y="0"/>
                  </a:lnTo>
                  <a:close/>
                </a:path>
              </a:pathLst>
            </a:custGeom>
            <a:solidFill>
              <a:srgbClr val="B2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59"/>
            <p:cNvSpPr/>
            <p:nvPr/>
          </p:nvSpPr>
          <p:spPr>
            <a:xfrm>
              <a:off x="3438975" y="3563754"/>
              <a:ext cx="175500" cy="175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59"/>
            <p:cNvSpPr/>
            <p:nvPr/>
          </p:nvSpPr>
          <p:spPr>
            <a:xfrm>
              <a:off x="3378582" y="3416155"/>
              <a:ext cx="296285" cy="389734"/>
            </a:xfrm>
            <a:custGeom>
              <a:avLst/>
              <a:gdLst/>
              <a:ahLst/>
              <a:cxnLst/>
              <a:rect l="l" t="t" r="r" b="b"/>
              <a:pathLst>
                <a:path w="8161" h="10735" extrusionOk="0">
                  <a:moveTo>
                    <a:pt x="4081" y="1005"/>
                  </a:moveTo>
                  <a:lnTo>
                    <a:pt x="6613" y="4269"/>
                  </a:lnTo>
                  <a:lnTo>
                    <a:pt x="6634" y="4290"/>
                  </a:lnTo>
                  <a:cubicBezTo>
                    <a:pt x="6738" y="4415"/>
                    <a:pt x="6843" y="4520"/>
                    <a:pt x="6906" y="4646"/>
                  </a:cubicBezTo>
                  <a:cubicBezTo>
                    <a:pt x="7324" y="5231"/>
                    <a:pt x="7533" y="5901"/>
                    <a:pt x="7533" y="6612"/>
                  </a:cubicBezTo>
                  <a:cubicBezTo>
                    <a:pt x="7533" y="8537"/>
                    <a:pt x="5985" y="10086"/>
                    <a:pt x="4081" y="10086"/>
                  </a:cubicBezTo>
                  <a:cubicBezTo>
                    <a:pt x="2177" y="10086"/>
                    <a:pt x="628" y="8537"/>
                    <a:pt x="628" y="6612"/>
                  </a:cubicBezTo>
                  <a:cubicBezTo>
                    <a:pt x="628" y="5901"/>
                    <a:pt x="838" y="5231"/>
                    <a:pt x="1235" y="4646"/>
                  </a:cubicBezTo>
                  <a:cubicBezTo>
                    <a:pt x="1319" y="4541"/>
                    <a:pt x="1424" y="4415"/>
                    <a:pt x="1528" y="4290"/>
                  </a:cubicBezTo>
                  <a:lnTo>
                    <a:pt x="1549" y="4269"/>
                  </a:lnTo>
                  <a:lnTo>
                    <a:pt x="4081" y="1005"/>
                  </a:lnTo>
                  <a:close/>
                  <a:moveTo>
                    <a:pt x="4081" y="0"/>
                  </a:moveTo>
                  <a:lnTo>
                    <a:pt x="1068" y="3871"/>
                  </a:lnTo>
                  <a:cubicBezTo>
                    <a:pt x="356" y="4646"/>
                    <a:pt x="1" y="5629"/>
                    <a:pt x="1" y="6612"/>
                  </a:cubicBezTo>
                  <a:cubicBezTo>
                    <a:pt x="1" y="8893"/>
                    <a:pt x="1821" y="10734"/>
                    <a:pt x="4081" y="10734"/>
                  </a:cubicBezTo>
                  <a:cubicBezTo>
                    <a:pt x="6320" y="10734"/>
                    <a:pt x="8161" y="8893"/>
                    <a:pt x="8161" y="6612"/>
                  </a:cubicBezTo>
                  <a:cubicBezTo>
                    <a:pt x="8161" y="5775"/>
                    <a:pt x="7910" y="4980"/>
                    <a:pt x="7429" y="4290"/>
                  </a:cubicBezTo>
                  <a:cubicBezTo>
                    <a:pt x="7345" y="4143"/>
                    <a:pt x="7219" y="4018"/>
                    <a:pt x="7094" y="3871"/>
                  </a:cubicBezTo>
                  <a:lnTo>
                    <a:pt x="40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59"/>
            <p:cNvSpPr/>
            <p:nvPr/>
          </p:nvSpPr>
          <p:spPr>
            <a:xfrm>
              <a:off x="3424163" y="3548924"/>
              <a:ext cx="205123" cy="205160"/>
            </a:xfrm>
            <a:custGeom>
              <a:avLst/>
              <a:gdLst/>
              <a:ahLst/>
              <a:cxnLst/>
              <a:rect l="l" t="t" r="r" b="b"/>
              <a:pathLst>
                <a:path w="5650" h="5651" extrusionOk="0">
                  <a:moveTo>
                    <a:pt x="2825" y="628"/>
                  </a:moveTo>
                  <a:cubicBezTo>
                    <a:pt x="4038" y="628"/>
                    <a:pt x="5022" y="1612"/>
                    <a:pt x="5022" y="2825"/>
                  </a:cubicBezTo>
                  <a:cubicBezTo>
                    <a:pt x="5022" y="4039"/>
                    <a:pt x="4038" y="5022"/>
                    <a:pt x="2825" y="5022"/>
                  </a:cubicBezTo>
                  <a:cubicBezTo>
                    <a:pt x="1611" y="5022"/>
                    <a:pt x="628" y="4039"/>
                    <a:pt x="628" y="2825"/>
                  </a:cubicBezTo>
                  <a:cubicBezTo>
                    <a:pt x="628" y="1612"/>
                    <a:pt x="1611" y="628"/>
                    <a:pt x="2825" y="628"/>
                  </a:cubicBezTo>
                  <a:close/>
                  <a:moveTo>
                    <a:pt x="2825" y="1"/>
                  </a:moveTo>
                  <a:cubicBezTo>
                    <a:pt x="1256" y="1"/>
                    <a:pt x="0" y="1277"/>
                    <a:pt x="0" y="2825"/>
                  </a:cubicBezTo>
                  <a:cubicBezTo>
                    <a:pt x="0" y="4395"/>
                    <a:pt x="1256" y="5650"/>
                    <a:pt x="2825" y="5650"/>
                  </a:cubicBezTo>
                  <a:cubicBezTo>
                    <a:pt x="4373" y="5650"/>
                    <a:pt x="5650" y="4395"/>
                    <a:pt x="5650" y="2825"/>
                  </a:cubicBezTo>
                  <a:cubicBezTo>
                    <a:pt x="5650" y="1277"/>
                    <a:pt x="4373" y="1"/>
                    <a:pt x="28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59"/>
            <p:cNvSpPr/>
            <p:nvPr/>
          </p:nvSpPr>
          <p:spPr>
            <a:xfrm>
              <a:off x="3469726" y="3640086"/>
              <a:ext cx="113998" cy="22836"/>
            </a:xfrm>
            <a:custGeom>
              <a:avLst/>
              <a:gdLst/>
              <a:ahLst/>
              <a:cxnLst/>
              <a:rect l="l" t="t" r="r" b="b"/>
              <a:pathLst>
                <a:path w="3140" h="629" extrusionOk="0">
                  <a:moveTo>
                    <a:pt x="1" y="0"/>
                  </a:moveTo>
                  <a:lnTo>
                    <a:pt x="1" y="628"/>
                  </a:lnTo>
                  <a:lnTo>
                    <a:pt x="3139" y="628"/>
                  </a:lnTo>
                  <a:lnTo>
                    <a:pt x="31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88" name="Google Shape;1488;p59"/>
          <p:cNvGrpSpPr/>
          <p:nvPr/>
        </p:nvGrpSpPr>
        <p:grpSpPr>
          <a:xfrm>
            <a:off x="4085588" y="3416174"/>
            <a:ext cx="389698" cy="389698"/>
            <a:chOff x="4062695" y="2782464"/>
            <a:chExt cx="389698" cy="389698"/>
          </a:xfrm>
        </p:grpSpPr>
        <p:sp>
          <p:nvSpPr>
            <p:cNvPr id="1489" name="Google Shape;1489;p59"/>
            <p:cNvSpPr/>
            <p:nvPr/>
          </p:nvSpPr>
          <p:spPr>
            <a:xfrm rot="-2700000">
              <a:off x="4207159" y="2971339"/>
              <a:ext cx="97581" cy="14806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59"/>
            <p:cNvSpPr/>
            <p:nvPr/>
          </p:nvSpPr>
          <p:spPr>
            <a:xfrm>
              <a:off x="4062695" y="2782464"/>
              <a:ext cx="389698" cy="389698"/>
            </a:xfrm>
            <a:custGeom>
              <a:avLst/>
              <a:gdLst/>
              <a:ahLst/>
              <a:cxnLst/>
              <a:rect l="l" t="t" r="r" b="b"/>
              <a:pathLst>
                <a:path w="10734" h="10734" extrusionOk="0">
                  <a:moveTo>
                    <a:pt x="3222" y="2783"/>
                  </a:moveTo>
                  <a:lnTo>
                    <a:pt x="4101" y="3683"/>
                  </a:lnTo>
                  <a:lnTo>
                    <a:pt x="3662" y="4122"/>
                  </a:lnTo>
                  <a:lnTo>
                    <a:pt x="2783" y="3243"/>
                  </a:lnTo>
                  <a:lnTo>
                    <a:pt x="3222" y="2783"/>
                  </a:lnTo>
                  <a:close/>
                  <a:moveTo>
                    <a:pt x="5001" y="3683"/>
                  </a:moveTo>
                  <a:lnTo>
                    <a:pt x="8118" y="6800"/>
                  </a:lnTo>
                  <a:lnTo>
                    <a:pt x="6779" y="8139"/>
                  </a:lnTo>
                  <a:lnTo>
                    <a:pt x="6340" y="7679"/>
                  </a:lnTo>
                  <a:lnTo>
                    <a:pt x="7009" y="7010"/>
                  </a:lnTo>
                  <a:lnTo>
                    <a:pt x="6549" y="6570"/>
                  </a:lnTo>
                  <a:lnTo>
                    <a:pt x="5880" y="7240"/>
                  </a:lnTo>
                  <a:lnTo>
                    <a:pt x="5440" y="6800"/>
                  </a:lnTo>
                  <a:lnTo>
                    <a:pt x="6110" y="6131"/>
                  </a:lnTo>
                  <a:lnTo>
                    <a:pt x="5670" y="5691"/>
                  </a:lnTo>
                  <a:lnTo>
                    <a:pt x="5001" y="6361"/>
                  </a:lnTo>
                  <a:lnTo>
                    <a:pt x="4561" y="5901"/>
                  </a:lnTo>
                  <a:lnTo>
                    <a:pt x="5231" y="5231"/>
                  </a:lnTo>
                  <a:lnTo>
                    <a:pt x="4771" y="4792"/>
                  </a:lnTo>
                  <a:lnTo>
                    <a:pt x="4101" y="5461"/>
                  </a:lnTo>
                  <a:lnTo>
                    <a:pt x="3662" y="5022"/>
                  </a:lnTo>
                  <a:lnTo>
                    <a:pt x="5001" y="3683"/>
                  </a:lnTo>
                  <a:close/>
                  <a:moveTo>
                    <a:pt x="8118" y="7679"/>
                  </a:moveTo>
                  <a:lnTo>
                    <a:pt x="9457" y="9018"/>
                  </a:lnTo>
                  <a:lnTo>
                    <a:pt x="8997" y="9458"/>
                  </a:lnTo>
                  <a:lnTo>
                    <a:pt x="7679" y="8139"/>
                  </a:lnTo>
                  <a:lnTo>
                    <a:pt x="8118" y="7679"/>
                  </a:lnTo>
                  <a:close/>
                  <a:moveTo>
                    <a:pt x="439" y="0"/>
                  </a:moveTo>
                  <a:lnTo>
                    <a:pt x="0" y="440"/>
                  </a:lnTo>
                  <a:lnTo>
                    <a:pt x="2343" y="2783"/>
                  </a:lnTo>
                  <a:lnTo>
                    <a:pt x="1883" y="3222"/>
                  </a:lnTo>
                  <a:lnTo>
                    <a:pt x="3222" y="4561"/>
                  </a:lnTo>
                  <a:lnTo>
                    <a:pt x="2783" y="5001"/>
                  </a:lnTo>
                  <a:lnTo>
                    <a:pt x="6340" y="8579"/>
                  </a:lnTo>
                  <a:lnTo>
                    <a:pt x="5566" y="9353"/>
                  </a:lnTo>
                  <a:lnTo>
                    <a:pt x="6005" y="9792"/>
                  </a:lnTo>
                  <a:lnTo>
                    <a:pt x="7240" y="8579"/>
                  </a:lnTo>
                  <a:lnTo>
                    <a:pt x="8558" y="9897"/>
                  </a:lnTo>
                  <a:lnTo>
                    <a:pt x="8181" y="10274"/>
                  </a:lnTo>
                  <a:lnTo>
                    <a:pt x="8621" y="10734"/>
                  </a:lnTo>
                  <a:lnTo>
                    <a:pt x="10734" y="8621"/>
                  </a:lnTo>
                  <a:lnTo>
                    <a:pt x="10274" y="8202"/>
                  </a:lnTo>
                  <a:lnTo>
                    <a:pt x="9897" y="8579"/>
                  </a:lnTo>
                  <a:lnTo>
                    <a:pt x="8558" y="7240"/>
                  </a:lnTo>
                  <a:lnTo>
                    <a:pt x="9792" y="6026"/>
                  </a:lnTo>
                  <a:lnTo>
                    <a:pt x="9332" y="5587"/>
                  </a:lnTo>
                  <a:lnTo>
                    <a:pt x="8558" y="6361"/>
                  </a:lnTo>
                  <a:lnTo>
                    <a:pt x="5001" y="2783"/>
                  </a:lnTo>
                  <a:lnTo>
                    <a:pt x="4561" y="3222"/>
                  </a:lnTo>
                  <a:lnTo>
                    <a:pt x="3222" y="1904"/>
                  </a:lnTo>
                  <a:lnTo>
                    <a:pt x="2783" y="2344"/>
                  </a:lnTo>
                  <a:lnTo>
                    <a:pt x="4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91" name="Google Shape;1491;p59"/>
          <p:cNvSpPr/>
          <p:nvPr/>
        </p:nvSpPr>
        <p:spPr>
          <a:xfrm>
            <a:off x="7649306" y="1659932"/>
            <a:ext cx="319085" cy="389734"/>
          </a:xfrm>
          <a:custGeom>
            <a:avLst/>
            <a:gdLst/>
            <a:ahLst/>
            <a:cxnLst/>
            <a:rect l="l" t="t" r="r" b="b"/>
            <a:pathLst>
              <a:path w="8789" h="10735" extrusionOk="0">
                <a:moveTo>
                  <a:pt x="3432" y="628"/>
                </a:moveTo>
                <a:cubicBezTo>
                  <a:pt x="3620" y="628"/>
                  <a:pt x="3746" y="775"/>
                  <a:pt x="3746" y="942"/>
                </a:cubicBezTo>
                <a:lnTo>
                  <a:pt x="3746" y="4415"/>
                </a:lnTo>
                <a:lnTo>
                  <a:pt x="4374" y="4415"/>
                </a:lnTo>
                <a:lnTo>
                  <a:pt x="4374" y="1570"/>
                </a:lnTo>
                <a:cubicBezTo>
                  <a:pt x="4374" y="1402"/>
                  <a:pt x="4520" y="1256"/>
                  <a:pt x="4687" y="1256"/>
                </a:cubicBezTo>
                <a:cubicBezTo>
                  <a:pt x="4876" y="1256"/>
                  <a:pt x="5001" y="1402"/>
                  <a:pt x="5001" y="1570"/>
                </a:cubicBezTo>
                <a:lnTo>
                  <a:pt x="5001" y="4415"/>
                </a:lnTo>
                <a:lnTo>
                  <a:pt x="5629" y="4415"/>
                </a:lnTo>
                <a:lnTo>
                  <a:pt x="5629" y="2197"/>
                </a:lnTo>
                <a:cubicBezTo>
                  <a:pt x="5629" y="2030"/>
                  <a:pt x="5775" y="1884"/>
                  <a:pt x="5943" y="1884"/>
                </a:cubicBezTo>
                <a:cubicBezTo>
                  <a:pt x="6131" y="1884"/>
                  <a:pt x="6257" y="2030"/>
                  <a:pt x="6257" y="2197"/>
                </a:cubicBezTo>
                <a:lnTo>
                  <a:pt x="6257" y="7303"/>
                </a:lnTo>
                <a:lnTo>
                  <a:pt x="5629" y="8433"/>
                </a:lnTo>
                <a:lnTo>
                  <a:pt x="5629" y="8830"/>
                </a:lnTo>
                <a:lnTo>
                  <a:pt x="4060" y="8830"/>
                </a:lnTo>
                <a:lnTo>
                  <a:pt x="4060" y="9458"/>
                </a:lnTo>
                <a:lnTo>
                  <a:pt x="5629" y="9458"/>
                </a:lnTo>
                <a:lnTo>
                  <a:pt x="5629" y="10106"/>
                </a:lnTo>
                <a:lnTo>
                  <a:pt x="1884" y="10106"/>
                </a:lnTo>
                <a:lnTo>
                  <a:pt x="1884" y="8433"/>
                </a:lnTo>
                <a:lnTo>
                  <a:pt x="607" y="6257"/>
                </a:lnTo>
                <a:lnTo>
                  <a:pt x="607" y="4143"/>
                </a:lnTo>
                <a:lnTo>
                  <a:pt x="628" y="4143"/>
                </a:lnTo>
                <a:cubicBezTo>
                  <a:pt x="628" y="4143"/>
                  <a:pt x="607" y="4122"/>
                  <a:pt x="607" y="4101"/>
                </a:cubicBezTo>
                <a:cubicBezTo>
                  <a:pt x="607" y="3934"/>
                  <a:pt x="754" y="3788"/>
                  <a:pt x="921" y="3788"/>
                </a:cubicBezTo>
                <a:cubicBezTo>
                  <a:pt x="1110" y="3788"/>
                  <a:pt x="1235" y="3934"/>
                  <a:pt x="1235" y="4101"/>
                </a:cubicBezTo>
                <a:lnTo>
                  <a:pt x="1235" y="5692"/>
                </a:lnTo>
                <a:lnTo>
                  <a:pt x="1549" y="5692"/>
                </a:lnTo>
                <a:cubicBezTo>
                  <a:pt x="2428" y="5692"/>
                  <a:pt x="3139" y="6382"/>
                  <a:pt x="3139" y="7261"/>
                </a:cubicBezTo>
                <a:lnTo>
                  <a:pt x="3139" y="8202"/>
                </a:lnTo>
                <a:lnTo>
                  <a:pt x="3767" y="8202"/>
                </a:lnTo>
                <a:lnTo>
                  <a:pt x="3767" y="7261"/>
                </a:lnTo>
                <a:cubicBezTo>
                  <a:pt x="3767" y="6152"/>
                  <a:pt x="2930" y="5231"/>
                  <a:pt x="1863" y="5085"/>
                </a:cubicBezTo>
                <a:lnTo>
                  <a:pt x="1863" y="1570"/>
                </a:lnTo>
                <a:cubicBezTo>
                  <a:pt x="1863" y="1402"/>
                  <a:pt x="2009" y="1256"/>
                  <a:pt x="2177" y="1256"/>
                </a:cubicBezTo>
                <a:cubicBezTo>
                  <a:pt x="2365" y="1256"/>
                  <a:pt x="2490" y="1402"/>
                  <a:pt x="2490" y="1570"/>
                </a:cubicBezTo>
                <a:lnTo>
                  <a:pt x="2490" y="4415"/>
                </a:lnTo>
                <a:lnTo>
                  <a:pt x="3118" y="4415"/>
                </a:lnTo>
                <a:lnTo>
                  <a:pt x="3118" y="942"/>
                </a:lnTo>
                <a:cubicBezTo>
                  <a:pt x="3118" y="775"/>
                  <a:pt x="3265" y="628"/>
                  <a:pt x="3432" y="628"/>
                </a:cubicBezTo>
                <a:close/>
                <a:moveTo>
                  <a:pt x="3453" y="0"/>
                </a:moveTo>
                <a:cubicBezTo>
                  <a:pt x="3014" y="0"/>
                  <a:pt x="2637" y="293"/>
                  <a:pt x="2532" y="691"/>
                </a:cubicBezTo>
                <a:cubicBezTo>
                  <a:pt x="2428" y="649"/>
                  <a:pt x="2302" y="628"/>
                  <a:pt x="2198" y="628"/>
                </a:cubicBezTo>
                <a:cubicBezTo>
                  <a:pt x="1674" y="628"/>
                  <a:pt x="1256" y="1047"/>
                  <a:pt x="1256" y="1570"/>
                </a:cubicBezTo>
                <a:lnTo>
                  <a:pt x="1256" y="3223"/>
                </a:lnTo>
                <a:cubicBezTo>
                  <a:pt x="1151" y="3181"/>
                  <a:pt x="1047" y="3160"/>
                  <a:pt x="942" y="3160"/>
                </a:cubicBezTo>
                <a:cubicBezTo>
                  <a:pt x="419" y="3160"/>
                  <a:pt x="1" y="3578"/>
                  <a:pt x="1" y="4101"/>
                </a:cubicBezTo>
                <a:lnTo>
                  <a:pt x="1" y="6424"/>
                </a:lnTo>
                <a:lnTo>
                  <a:pt x="1256" y="8579"/>
                </a:lnTo>
                <a:lnTo>
                  <a:pt x="1256" y="10734"/>
                </a:lnTo>
                <a:lnTo>
                  <a:pt x="6278" y="10734"/>
                </a:lnTo>
                <a:lnTo>
                  <a:pt x="6278" y="9437"/>
                </a:lnTo>
                <a:lnTo>
                  <a:pt x="7219" y="9437"/>
                </a:lnTo>
                <a:cubicBezTo>
                  <a:pt x="8077" y="9437"/>
                  <a:pt x="8788" y="8746"/>
                  <a:pt x="8788" y="7868"/>
                </a:cubicBezTo>
                <a:lnTo>
                  <a:pt x="8788" y="0"/>
                </a:lnTo>
                <a:lnTo>
                  <a:pt x="8161" y="0"/>
                </a:lnTo>
                <a:lnTo>
                  <a:pt x="8161" y="7889"/>
                </a:lnTo>
                <a:cubicBezTo>
                  <a:pt x="8161" y="8412"/>
                  <a:pt x="7742" y="8830"/>
                  <a:pt x="7219" y="8830"/>
                </a:cubicBezTo>
                <a:lnTo>
                  <a:pt x="6278" y="8830"/>
                </a:lnTo>
                <a:lnTo>
                  <a:pt x="6278" y="8600"/>
                </a:lnTo>
                <a:lnTo>
                  <a:pt x="6905" y="7470"/>
                </a:lnTo>
                <a:lnTo>
                  <a:pt x="6905" y="2197"/>
                </a:lnTo>
                <a:cubicBezTo>
                  <a:pt x="6905" y="1674"/>
                  <a:pt x="6487" y="1256"/>
                  <a:pt x="5964" y="1256"/>
                </a:cubicBezTo>
                <a:cubicBezTo>
                  <a:pt x="5838" y="1256"/>
                  <a:pt x="5713" y="1277"/>
                  <a:pt x="5608" y="1319"/>
                </a:cubicBezTo>
                <a:cubicBezTo>
                  <a:pt x="5503" y="921"/>
                  <a:pt x="5148" y="628"/>
                  <a:pt x="4708" y="628"/>
                </a:cubicBezTo>
                <a:cubicBezTo>
                  <a:pt x="4583" y="628"/>
                  <a:pt x="4457" y="649"/>
                  <a:pt x="4353" y="691"/>
                </a:cubicBezTo>
                <a:cubicBezTo>
                  <a:pt x="4248" y="293"/>
                  <a:pt x="3871" y="0"/>
                  <a:pt x="345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92" name="Google Shape;1492;p59"/>
          <p:cNvGrpSpPr/>
          <p:nvPr/>
        </p:nvGrpSpPr>
        <p:grpSpPr>
          <a:xfrm>
            <a:off x="2601942" y="4007666"/>
            <a:ext cx="433096" cy="426810"/>
            <a:chOff x="2573188" y="4015381"/>
            <a:chExt cx="433096" cy="426810"/>
          </a:xfrm>
        </p:grpSpPr>
        <p:sp>
          <p:nvSpPr>
            <p:cNvPr id="1493" name="Google Shape;1493;p59"/>
            <p:cNvSpPr/>
            <p:nvPr/>
          </p:nvSpPr>
          <p:spPr>
            <a:xfrm>
              <a:off x="2573188" y="4300291"/>
              <a:ext cx="369000" cy="141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59"/>
            <p:cNvSpPr/>
            <p:nvPr/>
          </p:nvSpPr>
          <p:spPr>
            <a:xfrm>
              <a:off x="2616549" y="4015381"/>
              <a:ext cx="389734" cy="376810"/>
            </a:xfrm>
            <a:custGeom>
              <a:avLst/>
              <a:gdLst/>
              <a:ahLst/>
              <a:cxnLst/>
              <a:rect l="l" t="t" r="r" b="b"/>
              <a:pathLst>
                <a:path w="10735" h="10379" extrusionOk="0">
                  <a:moveTo>
                    <a:pt x="5357" y="1256"/>
                  </a:moveTo>
                  <a:lnTo>
                    <a:pt x="6173" y="2657"/>
                  </a:lnTo>
                  <a:cubicBezTo>
                    <a:pt x="6257" y="2804"/>
                    <a:pt x="6299" y="2971"/>
                    <a:pt x="6299" y="3139"/>
                  </a:cubicBezTo>
                  <a:cubicBezTo>
                    <a:pt x="6299" y="3662"/>
                    <a:pt x="5880" y="4080"/>
                    <a:pt x="5357" y="4080"/>
                  </a:cubicBezTo>
                  <a:cubicBezTo>
                    <a:pt x="4834" y="4080"/>
                    <a:pt x="4415" y="3662"/>
                    <a:pt x="4415" y="3139"/>
                  </a:cubicBezTo>
                  <a:cubicBezTo>
                    <a:pt x="4415" y="2971"/>
                    <a:pt x="4457" y="2804"/>
                    <a:pt x="4541" y="2657"/>
                  </a:cubicBezTo>
                  <a:lnTo>
                    <a:pt x="5357" y="1256"/>
                  </a:lnTo>
                  <a:close/>
                  <a:moveTo>
                    <a:pt x="8307" y="2825"/>
                  </a:moveTo>
                  <a:lnTo>
                    <a:pt x="9897" y="5963"/>
                  </a:lnTo>
                  <a:lnTo>
                    <a:pt x="817" y="5963"/>
                  </a:lnTo>
                  <a:lnTo>
                    <a:pt x="2407" y="2825"/>
                  </a:lnTo>
                  <a:lnTo>
                    <a:pt x="3830" y="2825"/>
                  </a:lnTo>
                  <a:cubicBezTo>
                    <a:pt x="3809" y="2909"/>
                    <a:pt x="3788" y="3034"/>
                    <a:pt x="3788" y="3139"/>
                  </a:cubicBezTo>
                  <a:cubicBezTo>
                    <a:pt x="3788" y="3494"/>
                    <a:pt x="3913" y="3808"/>
                    <a:pt x="4102" y="4080"/>
                  </a:cubicBezTo>
                  <a:lnTo>
                    <a:pt x="3160" y="4080"/>
                  </a:lnTo>
                  <a:lnTo>
                    <a:pt x="3160" y="4708"/>
                  </a:lnTo>
                  <a:lnTo>
                    <a:pt x="7554" y="4708"/>
                  </a:lnTo>
                  <a:lnTo>
                    <a:pt x="7554" y="4080"/>
                  </a:lnTo>
                  <a:lnTo>
                    <a:pt x="6612" y="4080"/>
                  </a:lnTo>
                  <a:cubicBezTo>
                    <a:pt x="6822" y="3808"/>
                    <a:pt x="6926" y="3494"/>
                    <a:pt x="6926" y="3139"/>
                  </a:cubicBezTo>
                  <a:cubicBezTo>
                    <a:pt x="6926" y="3034"/>
                    <a:pt x="6926" y="2929"/>
                    <a:pt x="6905" y="2825"/>
                  </a:cubicBezTo>
                  <a:close/>
                  <a:moveTo>
                    <a:pt x="10086" y="6591"/>
                  </a:moveTo>
                  <a:lnTo>
                    <a:pt x="10086" y="9751"/>
                  </a:lnTo>
                  <a:lnTo>
                    <a:pt x="628" y="9751"/>
                  </a:lnTo>
                  <a:lnTo>
                    <a:pt x="628" y="6591"/>
                  </a:lnTo>
                  <a:close/>
                  <a:moveTo>
                    <a:pt x="5357" y="0"/>
                  </a:moveTo>
                  <a:lnTo>
                    <a:pt x="4081" y="2197"/>
                  </a:lnTo>
                  <a:lnTo>
                    <a:pt x="2030" y="2197"/>
                  </a:lnTo>
                  <a:lnTo>
                    <a:pt x="1" y="6194"/>
                  </a:lnTo>
                  <a:lnTo>
                    <a:pt x="1" y="10378"/>
                  </a:lnTo>
                  <a:lnTo>
                    <a:pt x="10734" y="10378"/>
                  </a:lnTo>
                  <a:lnTo>
                    <a:pt x="10734" y="6194"/>
                  </a:lnTo>
                  <a:lnTo>
                    <a:pt x="8705" y="2197"/>
                  </a:lnTo>
                  <a:lnTo>
                    <a:pt x="6633" y="2197"/>
                  </a:lnTo>
                  <a:lnTo>
                    <a:pt x="535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59"/>
            <p:cNvSpPr/>
            <p:nvPr/>
          </p:nvSpPr>
          <p:spPr>
            <a:xfrm>
              <a:off x="2776840" y="4277438"/>
              <a:ext cx="68399" cy="68399"/>
            </a:xfrm>
            <a:custGeom>
              <a:avLst/>
              <a:gdLst/>
              <a:ahLst/>
              <a:cxnLst/>
              <a:rect l="l" t="t" r="r" b="b"/>
              <a:pathLst>
                <a:path w="1884" h="1884" extrusionOk="0">
                  <a:moveTo>
                    <a:pt x="628" y="1"/>
                  </a:moveTo>
                  <a:lnTo>
                    <a:pt x="628" y="628"/>
                  </a:lnTo>
                  <a:lnTo>
                    <a:pt x="0" y="628"/>
                  </a:lnTo>
                  <a:lnTo>
                    <a:pt x="0" y="1256"/>
                  </a:lnTo>
                  <a:lnTo>
                    <a:pt x="628" y="1256"/>
                  </a:lnTo>
                  <a:lnTo>
                    <a:pt x="628" y="1884"/>
                  </a:lnTo>
                  <a:lnTo>
                    <a:pt x="1256" y="1884"/>
                  </a:lnTo>
                  <a:lnTo>
                    <a:pt x="1256" y="1256"/>
                  </a:lnTo>
                  <a:lnTo>
                    <a:pt x="1884" y="1256"/>
                  </a:lnTo>
                  <a:lnTo>
                    <a:pt x="1884" y="628"/>
                  </a:lnTo>
                  <a:lnTo>
                    <a:pt x="1256" y="628"/>
                  </a:lnTo>
                  <a:lnTo>
                    <a:pt x="12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96" name="Google Shape;1496;p59"/>
          <p:cNvGrpSpPr/>
          <p:nvPr/>
        </p:nvGrpSpPr>
        <p:grpSpPr>
          <a:xfrm>
            <a:off x="1920749" y="3393250"/>
            <a:ext cx="334319" cy="435546"/>
            <a:chOff x="1959150" y="3999406"/>
            <a:chExt cx="334319" cy="435546"/>
          </a:xfrm>
        </p:grpSpPr>
        <p:sp>
          <p:nvSpPr>
            <p:cNvPr id="1497" name="Google Shape;1497;p59"/>
            <p:cNvSpPr/>
            <p:nvPr/>
          </p:nvSpPr>
          <p:spPr>
            <a:xfrm>
              <a:off x="1959150" y="4045218"/>
              <a:ext cx="296285" cy="389734"/>
            </a:xfrm>
            <a:custGeom>
              <a:avLst/>
              <a:gdLst/>
              <a:ahLst/>
              <a:cxnLst/>
              <a:rect l="l" t="t" r="r" b="b"/>
              <a:pathLst>
                <a:path w="8161" h="10735" extrusionOk="0">
                  <a:moveTo>
                    <a:pt x="4081" y="1"/>
                  </a:moveTo>
                  <a:lnTo>
                    <a:pt x="1068" y="3893"/>
                  </a:lnTo>
                  <a:cubicBezTo>
                    <a:pt x="356" y="4667"/>
                    <a:pt x="1" y="5629"/>
                    <a:pt x="1" y="6634"/>
                  </a:cubicBezTo>
                  <a:cubicBezTo>
                    <a:pt x="1" y="8893"/>
                    <a:pt x="1821" y="10735"/>
                    <a:pt x="4081" y="10735"/>
                  </a:cubicBezTo>
                  <a:cubicBezTo>
                    <a:pt x="6341" y="10735"/>
                    <a:pt x="8161" y="8893"/>
                    <a:pt x="8161" y="6634"/>
                  </a:cubicBezTo>
                  <a:cubicBezTo>
                    <a:pt x="8161" y="5629"/>
                    <a:pt x="7805" y="4667"/>
                    <a:pt x="7094" y="3872"/>
                  </a:cubicBezTo>
                  <a:lnTo>
                    <a:pt x="40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59"/>
            <p:cNvSpPr/>
            <p:nvPr/>
          </p:nvSpPr>
          <p:spPr>
            <a:xfrm>
              <a:off x="2054765" y="4149611"/>
              <a:ext cx="182100" cy="182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59"/>
            <p:cNvSpPr/>
            <p:nvPr/>
          </p:nvSpPr>
          <p:spPr>
            <a:xfrm>
              <a:off x="1996422" y="3999406"/>
              <a:ext cx="297048" cy="389734"/>
            </a:xfrm>
            <a:custGeom>
              <a:avLst/>
              <a:gdLst/>
              <a:ahLst/>
              <a:cxnLst/>
              <a:rect l="l" t="t" r="r" b="b"/>
              <a:pathLst>
                <a:path w="8182" h="10735" extrusionOk="0">
                  <a:moveTo>
                    <a:pt x="4081" y="1026"/>
                  </a:moveTo>
                  <a:lnTo>
                    <a:pt x="6612" y="4269"/>
                  </a:lnTo>
                  <a:lnTo>
                    <a:pt x="6633" y="4290"/>
                  </a:lnTo>
                  <a:cubicBezTo>
                    <a:pt x="7240" y="4960"/>
                    <a:pt x="7554" y="5776"/>
                    <a:pt x="7554" y="6613"/>
                  </a:cubicBezTo>
                  <a:cubicBezTo>
                    <a:pt x="7554" y="8538"/>
                    <a:pt x="6006" y="10107"/>
                    <a:pt x="4081" y="10107"/>
                  </a:cubicBezTo>
                  <a:cubicBezTo>
                    <a:pt x="2177" y="10107"/>
                    <a:pt x="628" y="8538"/>
                    <a:pt x="628" y="6634"/>
                  </a:cubicBezTo>
                  <a:cubicBezTo>
                    <a:pt x="628" y="5776"/>
                    <a:pt x="942" y="4960"/>
                    <a:pt x="1549" y="4290"/>
                  </a:cubicBezTo>
                  <a:lnTo>
                    <a:pt x="4081" y="1026"/>
                  </a:lnTo>
                  <a:close/>
                  <a:moveTo>
                    <a:pt x="4081" y="1"/>
                  </a:moveTo>
                  <a:lnTo>
                    <a:pt x="1068" y="3893"/>
                  </a:lnTo>
                  <a:cubicBezTo>
                    <a:pt x="356" y="4667"/>
                    <a:pt x="0" y="5629"/>
                    <a:pt x="0" y="6634"/>
                  </a:cubicBezTo>
                  <a:cubicBezTo>
                    <a:pt x="0" y="8893"/>
                    <a:pt x="1842" y="10735"/>
                    <a:pt x="4081" y="10735"/>
                  </a:cubicBezTo>
                  <a:cubicBezTo>
                    <a:pt x="6340" y="10735"/>
                    <a:pt x="8182" y="8893"/>
                    <a:pt x="8182" y="6634"/>
                  </a:cubicBezTo>
                  <a:cubicBezTo>
                    <a:pt x="8182" y="5629"/>
                    <a:pt x="7826" y="4667"/>
                    <a:pt x="7115" y="3872"/>
                  </a:cubicBezTo>
                  <a:lnTo>
                    <a:pt x="408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59"/>
            <p:cNvSpPr/>
            <p:nvPr/>
          </p:nvSpPr>
          <p:spPr>
            <a:xfrm>
              <a:off x="2032110" y="4137115"/>
              <a:ext cx="225672" cy="205486"/>
            </a:xfrm>
            <a:custGeom>
              <a:avLst/>
              <a:gdLst/>
              <a:ahLst/>
              <a:cxnLst/>
              <a:rect l="l" t="t" r="r" b="b"/>
              <a:pathLst>
                <a:path w="6216" h="5660" extrusionOk="0">
                  <a:moveTo>
                    <a:pt x="3108" y="628"/>
                  </a:moveTo>
                  <a:cubicBezTo>
                    <a:pt x="3673" y="628"/>
                    <a:pt x="4238" y="842"/>
                    <a:pt x="4667" y="1271"/>
                  </a:cubicBezTo>
                  <a:cubicBezTo>
                    <a:pt x="5525" y="2129"/>
                    <a:pt x="5525" y="3531"/>
                    <a:pt x="4667" y="4389"/>
                  </a:cubicBezTo>
                  <a:cubicBezTo>
                    <a:pt x="4238" y="4818"/>
                    <a:pt x="3673" y="5032"/>
                    <a:pt x="3108" y="5032"/>
                  </a:cubicBezTo>
                  <a:cubicBezTo>
                    <a:pt x="2543" y="5032"/>
                    <a:pt x="1978" y="4818"/>
                    <a:pt x="1549" y="4389"/>
                  </a:cubicBezTo>
                  <a:cubicBezTo>
                    <a:pt x="691" y="3531"/>
                    <a:pt x="691" y="2129"/>
                    <a:pt x="1549" y="1271"/>
                  </a:cubicBezTo>
                  <a:cubicBezTo>
                    <a:pt x="1978" y="842"/>
                    <a:pt x="2543" y="628"/>
                    <a:pt x="3108" y="628"/>
                  </a:cubicBezTo>
                  <a:close/>
                  <a:moveTo>
                    <a:pt x="3116" y="0"/>
                  </a:moveTo>
                  <a:cubicBezTo>
                    <a:pt x="2391" y="0"/>
                    <a:pt x="1664" y="277"/>
                    <a:pt x="1110" y="832"/>
                  </a:cubicBezTo>
                  <a:cubicBezTo>
                    <a:pt x="1" y="1941"/>
                    <a:pt x="1" y="3719"/>
                    <a:pt x="1110" y="4828"/>
                  </a:cubicBezTo>
                  <a:cubicBezTo>
                    <a:pt x="1664" y="5383"/>
                    <a:pt x="2386" y="5660"/>
                    <a:pt x="3108" y="5660"/>
                  </a:cubicBezTo>
                  <a:cubicBezTo>
                    <a:pt x="3830" y="5660"/>
                    <a:pt x="4552" y="5383"/>
                    <a:pt x="5106" y="4828"/>
                  </a:cubicBezTo>
                  <a:cubicBezTo>
                    <a:pt x="6215" y="3719"/>
                    <a:pt x="6215" y="1941"/>
                    <a:pt x="5106" y="832"/>
                  </a:cubicBezTo>
                  <a:cubicBezTo>
                    <a:pt x="4562" y="277"/>
                    <a:pt x="3840" y="0"/>
                    <a:pt x="31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59"/>
            <p:cNvSpPr/>
            <p:nvPr/>
          </p:nvSpPr>
          <p:spPr>
            <a:xfrm>
              <a:off x="2096699" y="4191610"/>
              <a:ext cx="96499" cy="96499"/>
            </a:xfrm>
            <a:custGeom>
              <a:avLst/>
              <a:gdLst/>
              <a:ahLst/>
              <a:cxnLst/>
              <a:rect l="l" t="t" r="r" b="b"/>
              <a:pathLst>
                <a:path w="2658" h="2658" extrusionOk="0">
                  <a:moveTo>
                    <a:pt x="440" y="0"/>
                  </a:moveTo>
                  <a:lnTo>
                    <a:pt x="0" y="440"/>
                  </a:lnTo>
                  <a:lnTo>
                    <a:pt x="879" y="1340"/>
                  </a:lnTo>
                  <a:lnTo>
                    <a:pt x="0" y="2218"/>
                  </a:lnTo>
                  <a:lnTo>
                    <a:pt x="440" y="2658"/>
                  </a:lnTo>
                  <a:lnTo>
                    <a:pt x="1319" y="1779"/>
                  </a:lnTo>
                  <a:lnTo>
                    <a:pt x="2218" y="2658"/>
                  </a:lnTo>
                  <a:lnTo>
                    <a:pt x="2658" y="2218"/>
                  </a:lnTo>
                  <a:lnTo>
                    <a:pt x="1779" y="1340"/>
                  </a:lnTo>
                  <a:lnTo>
                    <a:pt x="2658" y="440"/>
                  </a:lnTo>
                  <a:lnTo>
                    <a:pt x="2218" y="0"/>
                  </a:lnTo>
                  <a:lnTo>
                    <a:pt x="1319" y="879"/>
                  </a:lnTo>
                  <a:lnTo>
                    <a:pt x="44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02" name="Google Shape;1502;p59"/>
          <p:cNvGrpSpPr/>
          <p:nvPr/>
        </p:nvGrpSpPr>
        <p:grpSpPr>
          <a:xfrm>
            <a:off x="1156509" y="2232464"/>
            <a:ext cx="395079" cy="365664"/>
            <a:chOff x="1212191" y="2232464"/>
            <a:chExt cx="395079" cy="365664"/>
          </a:xfrm>
        </p:grpSpPr>
        <p:sp>
          <p:nvSpPr>
            <p:cNvPr id="1503" name="Google Shape;1503;p59"/>
            <p:cNvSpPr/>
            <p:nvPr/>
          </p:nvSpPr>
          <p:spPr>
            <a:xfrm>
              <a:off x="1484676" y="2478830"/>
              <a:ext cx="80561" cy="119298"/>
            </a:xfrm>
            <a:custGeom>
              <a:avLst/>
              <a:gdLst/>
              <a:ahLst/>
              <a:cxnLst/>
              <a:rect l="l" t="t" r="r" b="b"/>
              <a:pathLst>
                <a:path w="2219" h="3286" extrusionOk="0">
                  <a:moveTo>
                    <a:pt x="1110" y="0"/>
                  </a:moveTo>
                  <a:lnTo>
                    <a:pt x="231" y="2009"/>
                  </a:lnTo>
                  <a:lnTo>
                    <a:pt x="210" y="2030"/>
                  </a:lnTo>
                  <a:cubicBezTo>
                    <a:pt x="1" y="2658"/>
                    <a:pt x="461" y="3285"/>
                    <a:pt x="1110" y="3285"/>
                  </a:cubicBezTo>
                  <a:cubicBezTo>
                    <a:pt x="1758" y="3285"/>
                    <a:pt x="2218" y="2658"/>
                    <a:pt x="1988" y="2030"/>
                  </a:cubicBezTo>
                  <a:lnTo>
                    <a:pt x="1110" y="0"/>
                  </a:lnTo>
                  <a:close/>
                </a:path>
              </a:pathLst>
            </a:custGeom>
            <a:solidFill>
              <a:srgbClr val="B2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59"/>
            <p:cNvSpPr/>
            <p:nvPr/>
          </p:nvSpPr>
          <p:spPr>
            <a:xfrm>
              <a:off x="1212191" y="2232464"/>
              <a:ext cx="388972" cy="297048"/>
            </a:xfrm>
            <a:custGeom>
              <a:avLst/>
              <a:gdLst/>
              <a:ahLst/>
              <a:cxnLst/>
              <a:rect l="l" t="t" r="r" b="b"/>
              <a:pathLst>
                <a:path w="10714" h="8182" extrusionOk="0">
                  <a:moveTo>
                    <a:pt x="4722" y="628"/>
                  </a:moveTo>
                  <a:cubicBezTo>
                    <a:pt x="4829" y="628"/>
                    <a:pt x="4939" y="670"/>
                    <a:pt x="5023" y="754"/>
                  </a:cubicBezTo>
                  <a:cubicBezTo>
                    <a:pt x="5148" y="879"/>
                    <a:pt x="5190" y="1109"/>
                    <a:pt x="5085" y="1256"/>
                  </a:cubicBezTo>
                  <a:lnTo>
                    <a:pt x="3391" y="3160"/>
                  </a:lnTo>
                  <a:lnTo>
                    <a:pt x="9772" y="3160"/>
                  </a:lnTo>
                  <a:cubicBezTo>
                    <a:pt x="9940" y="3160"/>
                    <a:pt x="10086" y="3306"/>
                    <a:pt x="10086" y="3474"/>
                  </a:cubicBezTo>
                  <a:cubicBezTo>
                    <a:pt x="10086" y="3641"/>
                    <a:pt x="9940" y="3788"/>
                    <a:pt x="9772" y="3788"/>
                  </a:cubicBezTo>
                  <a:lnTo>
                    <a:pt x="5671" y="3788"/>
                  </a:lnTo>
                  <a:lnTo>
                    <a:pt x="5671" y="4415"/>
                  </a:lnTo>
                  <a:lnTo>
                    <a:pt x="7240" y="4415"/>
                  </a:lnTo>
                  <a:cubicBezTo>
                    <a:pt x="7429" y="4415"/>
                    <a:pt x="7554" y="4562"/>
                    <a:pt x="7554" y="4729"/>
                  </a:cubicBezTo>
                  <a:cubicBezTo>
                    <a:pt x="7554" y="4897"/>
                    <a:pt x="7408" y="5043"/>
                    <a:pt x="7240" y="5043"/>
                  </a:cubicBezTo>
                  <a:lnTo>
                    <a:pt x="5671" y="5043"/>
                  </a:lnTo>
                  <a:lnTo>
                    <a:pt x="5671" y="5671"/>
                  </a:lnTo>
                  <a:lnTo>
                    <a:pt x="6613" y="5671"/>
                  </a:lnTo>
                  <a:cubicBezTo>
                    <a:pt x="6780" y="5671"/>
                    <a:pt x="6927" y="5817"/>
                    <a:pt x="6927" y="5985"/>
                  </a:cubicBezTo>
                  <a:cubicBezTo>
                    <a:pt x="6927" y="6152"/>
                    <a:pt x="6780" y="6298"/>
                    <a:pt x="6613" y="6298"/>
                  </a:cubicBezTo>
                  <a:lnTo>
                    <a:pt x="5043" y="6298"/>
                  </a:lnTo>
                  <a:lnTo>
                    <a:pt x="5043" y="6926"/>
                  </a:lnTo>
                  <a:lnTo>
                    <a:pt x="5985" y="6926"/>
                  </a:lnTo>
                  <a:cubicBezTo>
                    <a:pt x="6152" y="6926"/>
                    <a:pt x="6299" y="7073"/>
                    <a:pt x="6299" y="7240"/>
                  </a:cubicBezTo>
                  <a:cubicBezTo>
                    <a:pt x="6299" y="7407"/>
                    <a:pt x="6152" y="7554"/>
                    <a:pt x="5985" y="7554"/>
                  </a:cubicBezTo>
                  <a:lnTo>
                    <a:pt x="3307" y="7554"/>
                  </a:lnTo>
                  <a:cubicBezTo>
                    <a:pt x="2909" y="7554"/>
                    <a:pt x="2533" y="7366"/>
                    <a:pt x="2303" y="7052"/>
                  </a:cubicBezTo>
                  <a:cubicBezTo>
                    <a:pt x="1947" y="6570"/>
                    <a:pt x="1382" y="6298"/>
                    <a:pt x="796" y="6298"/>
                  </a:cubicBezTo>
                  <a:lnTo>
                    <a:pt x="629" y="6298"/>
                  </a:lnTo>
                  <a:lnTo>
                    <a:pt x="629" y="3160"/>
                  </a:lnTo>
                  <a:lnTo>
                    <a:pt x="1696" y="3160"/>
                  </a:lnTo>
                  <a:lnTo>
                    <a:pt x="4416" y="775"/>
                  </a:lnTo>
                  <a:lnTo>
                    <a:pt x="4437" y="754"/>
                  </a:lnTo>
                  <a:cubicBezTo>
                    <a:pt x="4510" y="670"/>
                    <a:pt x="4615" y="628"/>
                    <a:pt x="4722" y="628"/>
                  </a:cubicBezTo>
                  <a:close/>
                  <a:moveTo>
                    <a:pt x="4737" y="0"/>
                  </a:moveTo>
                  <a:cubicBezTo>
                    <a:pt x="4473" y="0"/>
                    <a:pt x="4207" y="105"/>
                    <a:pt x="3997" y="314"/>
                  </a:cubicBezTo>
                  <a:lnTo>
                    <a:pt x="1466" y="2532"/>
                  </a:lnTo>
                  <a:lnTo>
                    <a:pt x="1" y="2532"/>
                  </a:lnTo>
                  <a:lnTo>
                    <a:pt x="1" y="6926"/>
                  </a:lnTo>
                  <a:lnTo>
                    <a:pt x="796" y="6926"/>
                  </a:lnTo>
                  <a:cubicBezTo>
                    <a:pt x="1194" y="6926"/>
                    <a:pt x="1570" y="7114"/>
                    <a:pt x="1800" y="7428"/>
                  </a:cubicBezTo>
                  <a:cubicBezTo>
                    <a:pt x="2156" y="7910"/>
                    <a:pt x="2721" y="8182"/>
                    <a:pt x="3307" y="8182"/>
                  </a:cubicBezTo>
                  <a:lnTo>
                    <a:pt x="5985" y="8182"/>
                  </a:lnTo>
                  <a:cubicBezTo>
                    <a:pt x="6508" y="8182"/>
                    <a:pt x="6927" y="7763"/>
                    <a:pt x="6927" y="7240"/>
                  </a:cubicBezTo>
                  <a:cubicBezTo>
                    <a:pt x="6927" y="7114"/>
                    <a:pt x="6906" y="7010"/>
                    <a:pt x="6864" y="6884"/>
                  </a:cubicBezTo>
                  <a:cubicBezTo>
                    <a:pt x="7261" y="6780"/>
                    <a:pt x="7554" y="6424"/>
                    <a:pt x="7554" y="5985"/>
                  </a:cubicBezTo>
                  <a:cubicBezTo>
                    <a:pt x="7554" y="5859"/>
                    <a:pt x="7533" y="5754"/>
                    <a:pt x="7492" y="5629"/>
                  </a:cubicBezTo>
                  <a:cubicBezTo>
                    <a:pt x="7889" y="5524"/>
                    <a:pt x="8182" y="5169"/>
                    <a:pt x="8182" y="4729"/>
                  </a:cubicBezTo>
                  <a:cubicBezTo>
                    <a:pt x="8182" y="4625"/>
                    <a:pt x="8161" y="4499"/>
                    <a:pt x="8119" y="4415"/>
                  </a:cubicBezTo>
                  <a:lnTo>
                    <a:pt x="9772" y="4415"/>
                  </a:lnTo>
                  <a:cubicBezTo>
                    <a:pt x="10295" y="4415"/>
                    <a:pt x="10714" y="3997"/>
                    <a:pt x="10714" y="3474"/>
                  </a:cubicBezTo>
                  <a:cubicBezTo>
                    <a:pt x="10714" y="2951"/>
                    <a:pt x="10295" y="2532"/>
                    <a:pt x="9772" y="2532"/>
                  </a:cubicBezTo>
                  <a:lnTo>
                    <a:pt x="4813" y="2532"/>
                  </a:lnTo>
                  <a:lnTo>
                    <a:pt x="5588" y="1653"/>
                  </a:lnTo>
                  <a:lnTo>
                    <a:pt x="5608" y="1632"/>
                  </a:lnTo>
                  <a:cubicBezTo>
                    <a:pt x="5880" y="1214"/>
                    <a:pt x="5818" y="670"/>
                    <a:pt x="5462" y="314"/>
                  </a:cubicBezTo>
                  <a:cubicBezTo>
                    <a:pt x="5263" y="105"/>
                    <a:pt x="5002" y="0"/>
                    <a:pt x="47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59"/>
            <p:cNvSpPr/>
            <p:nvPr/>
          </p:nvSpPr>
          <p:spPr>
            <a:xfrm>
              <a:off x="1527472" y="2432256"/>
              <a:ext cx="79798" cy="120061"/>
            </a:xfrm>
            <a:custGeom>
              <a:avLst/>
              <a:gdLst/>
              <a:ahLst/>
              <a:cxnLst/>
              <a:rect l="l" t="t" r="r" b="b"/>
              <a:pathLst>
                <a:path w="2198" h="3307" extrusionOk="0">
                  <a:moveTo>
                    <a:pt x="1088" y="1570"/>
                  </a:moveTo>
                  <a:cubicBezTo>
                    <a:pt x="1423" y="2323"/>
                    <a:pt x="1402" y="2281"/>
                    <a:pt x="1402" y="2365"/>
                  </a:cubicBezTo>
                  <a:cubicBezTo>
                    <a:pt x="1402" y="2532"/>
                    <a:pt x="1277" y="2679"/>
                    <a:pt x="1088" y="2679"/>
                  </a:cubicBezTo>
                  <a:cubicBezTo>
                    <a:pt x="879" y="2679"/>
                    <a:pt x="733" y="2469"/>
                    <a:pt x="795" y="2260"/>
                  </a:cubicBezTo>
                  <a:lnTo>
                    <a:pt x="1088" y="1570"/>
                  </a:lnTo>
                  <a:close/>
                  <a:moveTo>
                    <a:pt x="1088" y="0"/>
                  </a:moveTo>
                  <a:lnTo>
                    <a:pt x="209" y="2030"/>
                  </a:lnTo>
                  <a:lnTo>
                    <a:pt x="209" y="2051"/>
                  </a:lnTo>
                  <a:cubicBezTo>
                    <a:pt x="0" y="2658"/>
                    <a:pt x="440" y="3306"/>
                    <a:pt x="1088" y="3306"/>
                  </a:cubicBezTo>
                  <a:cubicBezTo>
                    <a:pt x="1737" y="3306"/>
                    <a:pt x="2197" y="2658"/>
                    <a:pt x="1988" y="2051"/>
                  </a:cubicBezTo>
                  <a:lnTo>
                    <a:pt x="1988" y="2030"/>
                  </a:lnTo>
                  <a:lnTo>
                    <a:pt x="108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06" name="Google Shape;1506;p59"/>
          <p:cNvGrpSpPr/>
          <p:nvPr/>
        </p:nvGrpSpPr>
        <p:grpSpPr>
          <a:xfrm>
            <a:off x="6943276" y="1637027"/>
            <a:ext cx="342225" cy="435546"/>
            <a:chOff x="7593691" y="2784715"/>
            <a:chExt cx="342225" cy="435546"/>
          </a:xfrm>
        </p:grpSpPr>
        <p:sp>
          <p:nvSpPr>
            <p:cNvPr id="1507" name="Google Shape;1507;p59"/>
            <p:cNvSpPr/>
            <p:nvPr/>
          </p:nvSpPr>
          <p:spPr>
            <a:xfrm>
              <a:off x="7593691" y="2831289"/>
              <a:ext cx="297084" cy="388972"/>
            </a:xfrm>
            <a:custGeom>
              <a:avLst/>
              <a:gdLst/>
              <a:ahLst/>
              <a:cxnLst/>
              <a:rect l="l" t="t" r="r" b="b"/>
              <a:pathLst>
                <a:path w="8183" h="10714" extrusionOk="0">
                  <a:moveTo>
                    <a:pt x="1" y="1"/>
                  </a:moveTo>
                  <a:lnTo>
                    <a:pt x="1" y="10714"/>
                  </a:lnTo>
                  <a:lnTo>
                    <a:pt x="8182" y="10714"/>
                  </a:lnTo>
                  <a:lnTo>
                    <a:pt x="8182" y="2072"/>
                  </a:lnTo>
                  <a:lnTo>
                    <a:pt x="6111" y="1"/>
                  </a:lnTo>
                  <a:close/>
                </a:path>
              </a:pathLst>
            </a:custGeom>
            <a:solidFill>
              <a:srgbClr val="B2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59"/>
            <p:cNvSpPr/>
            <p:nvPr/>
          </p:nvSpPr>
          <p:spPr>
            <a:xfrm>
              <a:off x="7743721" y="2895041"/>
              <a:ext cx="88656" cy="132902"/>
            </a:xfrm>
            <a:custGeom>
              <a:avLst/>
              <a:gdLst/>
              <a:ahLst/>
              <a:cxnLst/>
              <a:rect l="l" t="t" r="r" b="b"/>
              <a:pathLst>
                <a:path w="1884" h="2825" extrusionOk="0">
                  <a:moveTo>
                    <a:pt x="942" y="0"/>
                  </a:moveTo>
                  <a:lnTo>
                    <a:pt x="126" y="1423"/>
                  </a:lnTo>
                  <a:cubicBezTo>
                    <a:pt x="42" y="1570"/>
                    <a:pt x="0" y="1716"/>
                    <a:pt x="0" y="1883"/>
                  </a:cubicBezTo>
                  <a:cubicBezTo>
                    <a:pt x="0" y="2407"/>
                    <a:pt x="440" y="2825"/>
                    <a:pt x="942" y="2825"/>
                  </a:cubicBezTo>
                  <a:cubicBezTo>
                    <a:pt x="1465" y="2825"/>
                    <a:pt x="1884" y="2407"/>
                    <a:pt x="1884" y="1883"/>
                  </a:cubicBezTo>
                  <a:cubicBezTo>
                    <a:pt x="1884" y="1716"/>
                    <a:pt x="1842" y="1570"/>
                    <a:pt x="1758" y="1423"/>
                  </a:cubicBezTo>
                  <a:lnTo>
                    <a:pt x="94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59"/>
            <p:cNvSpPr/>
            <p:nvPr/>
          </p:nvSpPr>
          <p:spPr>
            <a:xfrm>
              <a:off x="7638869" y="2784715"/>
              <a:ext cx="297048" cy="389734"/>
            </a:xfrm>
            <a:custGeom>
              <a:avLst/>
              <a:gdLst/>
              <a:ahLst/>
              <a:cxnLst/>
              <a:rect l="l" t="t" r="r" b="b"/>
              <a:pathLst>
                <a:path w="8182" h="10735" extrusionOk="0">
                  <a:moveTo>
                    <a:pt x="6299" y="1089"/>
                  </a:moveTo>
                  <a:lnTo>
                    <a:pt x="7115" y="1905"/>
                  </a:lnTo>
                  <a:lnTo>
                    <a:pt x="6299" y="1905"/>
                  </a:lnTo>
                  <a:lnTo>
                    <a:pt x="6299" y="1089"/>
                  </a:lnTo>
                  <a:close/>
                  <a:moveTo>
                    <a:pt x="5650" y="629"/>
                  </a:moveTo>
                  <a:lnTo>
                    <a:pt x="5650" y="2533"/>
                  </a:lnTo>
                  <a:lnTo>
                    <a:pt x="7533" y="2533"/>
                  </a:lnTo>
                  <a:lnTo>
                    <a:pt x="7533" y="10107"/>
                  </a:lnTo>
                  <a:lnTo>
                    <a:pt x="628" y="10107"/>
                  </a:lnTo>
                  <a:lnTo>
                    <a:pt x="628" y="629"/>
                  </a:lnTo>
                  <a:close/>
                  <a:moveTo>
                    <a:pt x="1" y="1"/>
                  </a:moveTo>
                  <a:lnTo>
                    <a:pt x="1" y="10735"/>
                  </a:lnTo>
                  <a:lnTo>
                    <a:pt x="8182" y="10735"/>
                  </a:lnTo>
                  <a:lnTo>
                    <a:pt x="8182" y="2093"/>
                  </a:lnTo>
                  <a:lnTo>
                    <a:pt x="611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59"/>
            <p:cNvSpPr/>
            <p:nvPr/>
          </p:nvSpPr>
          <p:spPr>
            <a:xfrm>
              <a:off x="7730033" y="2865242"/>
              <a:ext cx="114724" cy="171723"/>
            </a:xfrm>
            <a:custGeom>
              <a:avLst/>
              <a:gdLst/>
              <a:ahLst/>
              <a:cxnLst/>
              <a:rect l="l" t="t" r="r" b="b"/>
              <a:pathLst>
                <a:path w="3160" h="4730" extrusionOk="0">
                  <a:moveTo>
                    <a:pt x="1570" y="1256"/>
                  </a:moveTo>
                  <a:lnTo>
                    <a:pt x="2386" y="2679"/>
                  </a:lnTo>
                  <a:cubicBezTo>
                    <a:pt x="2469" y="2825"/>
                    <a:pt x="2511" y="2993"/>
                    <a:pt x="2511" y="3160"/>
                  </a:cubicBezTo>
                  <a:cubicBezTo>
                    <a:pt x="2511" y="3662"/>
                    <a:pt x="2093" y="4081"/>
                    <a:pt x="1570" y="4081"/>
                  </a:cubicBezTo>
                  <a:cubicBezTo>
                    <a:pt x="1047" y="4081"/>
                    <a:pt x="628" y="3662"/>
                    <a:pt x="628" y="3160"/>
                  </a:cubicBezTo>
                  <a:cubicBezTo>
                    <a:pt x="628" y="2993"/>
                    <a:pt x="670" y="2825"/>
                    <a:pt x="754" y="2679"/>
                  </a:cubicBezTo>
                  <a:lnTo>
                    <a:pt x="1570" y="1256"/>
                  </a:lnTo>
                  <a:close/>
                  <a:moveTo>
                    <a:pt x="1591" y="1"/>
                  </a:moveTo>
                  <a:lnTo>
                    <a:pt x="231" y="2365"/>
                  </a:lnTo>
                  <a:cubicBezTo>
                    <a:pt x="84" y="2595"/>
                    <a:pt x="21" y="2867"/>
                    <a:pt x="21" y="3160"/>
                  </a:cubicBezTo>
                  <a:cubicBezTo>
                    <a:pt x="0" y="4018"/>
                    <a:pt x="712" y="4730"/>
                    <a:pt x="1570" y="4730"/>
                  </a:cubicBezTo>
                  <a:cubicBezTo>
                    <a:pt x="2448" y="4730"/>
                    <a:pt x="3160" y="4018"/>
                    <a:pt x="3160" y="3160"/>
                  </a:cubicBezTo>
                  <a:cubicBezTo>
                    <a:pt x="3160" y="2867"/>
                    <a:pt x="3076" y="2595"/>
                    <a:pt x="2951" y="2365"/>
                  </a:cubicBezTo>
                  <a:lnTo>
                    <a:pt x="15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59"/>
            <p:cNvSpPr/>
            <p:nvPr/>
          </p:nvSpPr>
          <p:spPr>
            <a:xfrm>
              <a:off x="7684469" y="3059734"/>
              <a:ext cx="205886" cy="22800"/>
            </a:xfrm>
            <a:custGeom>
              <a:avLst/>
              <a:gdLst/>
              <a:ahLst/>
              <a:cxnLst/>
              <a:rect l="l" t="t" r="r" b="b"/>
              <a:pathLst>
                <a:path w="5671" h="628" extrusionOk="0">
                  <a:moveTo>
                    <a:pt x="0" y="0"/>
                  </a:moveTo>
                  <a:lnTo>
                    <a:pt x="0" y="628"/>
                  </a:lnTo>
                  <a:lnTo>
                    <a:pt x="5670" y="628"/>
                  </a:lnTo>
                  <a:lnTo>
                    <a:pt x="56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59"/>
            <p:cNvSpPr/>
            <p:nvPr/>
          </p:nvSpPr>
          <p:spPr>
            <a:xfrm>
              <a:off x="7684469" y="3105298"/>
              <a:ext cx="160287" cy="22836"/>
            </a:xfrm>
            <a:custGeom>
              <a:avLst/>
              <a:gdLst/>
              <a:ahLst/>
              <a:cxnLst/>
              <a:rect l="l" t="t" r="r" b="b"/>
              <a:pathLst>
                <a:path w="4415" h="629" extrusionOk="0">
                  <a:moveTo>
                    <a:pt x="0" y="1"/>
                  </a:moveTo>
                  <a:lnTo>
                    <a:pt x="0" y="628"/>
                  </a:lnTo>
                  <a:lnTo>
                    <a:pt x="4415" y="628"/>
                  </a:lnTo>
                  <a:lnTo>
                    <a:pt x="441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59"/>
            <p:cNvSpPr/>
            <p:nvPr/>
          </p:nvSpPr>
          <p:spPr>
            <a:xfrm>
              <a:off x="7867523" y="3105298"/>
              <a:ext cx="22836" cy="22836"/>
            </a:xfrm>
            <a:custGeom>
              <a:avLst/>
              <a:gdLst/>
              <a:ahLst/>
              <a:cxnLst/>
              <a:rect l="l" t="t" r="r" b="b"/>
              <a:pathLst>
                <a:path w="629" h="629" extrusionOk="0">
                  <a:moveTo>
                    <a:pt x="1" y="1"/>
                  </a:moveTo>
                  <a:lnTo>
                    <a:pt x="1" y="628"/>
                  </a:lnTo>
                  <a:lnTo>
                    <a:pt x="628" y="628"/>
                  </a:lnTo>
                  <a:lnTo>
                    <a:pt x="6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14" name="Google Shape;1514;p59"/>
          <p:cNvGrpSpPr/>
          <p:nvPr/>
        </p:nvGrpSpPr>
        <p:grpSpPr>
          <a:xfrm>
            <a:off x="1155007" y="3385798"/>
            <a:ext cx="398084" cy="405556"/>
            <a:chOff x="1203078" y="3385798"/>
            <a:chExt cx="398084" cy="405556"/>
          </a:xfrm>
        </p:grpSpPr>
        <p:sp>
          <p:nvSpPr>
            <p:cNvPr id="1515" name="Google Shape;1515;p59"/>
            <p:cNvSpPr/>
            <p:nvPr/>
          </p:nvSpPr>
          <p:spPr>
            <a:xfrm>
              <a:off x="1329325" y="3637125"/>
              <a:ext cx="225677" cy="154228"/>
            </a:xfrm>
            <a:custGeom>
              <a:avLst/>
              <a:gdLst/>
              <a:ahLst/>
              <a:cxnLst/>
              <a:rect l="l" t="t" r="r" b="b"/>
              <a:pathLst>
                <a:path w="4521" h="3129" extrusionOk="0">
                  <a:moveTo>
                    <a:pt x="1" y="0"/>
                  </a:moveTo>
                  <a:lnTo>
                    <a:pt x="1507" y="1507"/>
                  </a:lnTo>
                  <a:cubicBezTo>
                    <a:pt x="1727" y="1710"/>
                    <a:pt x="2056" y="1844"/>
                    <a:pt x="2329" y="1844"/>
                  </a:cubicBezTo>
                  <a:cubicBezTo>
                    <a:pt x="2394" y="1844"/>
                    <a:pt x="2455" y="1837"/>
                    <a:pt x="2512" y="1821"/>
                  </a:cubicBezTo>
                  <a:lnTo>
                    <a:pt x="2679" y="1779"/>
                  </a:lnTo>
                  <a:lnTo>
                    <a:pt x="3955" y="3034"/>
                  </a:lnTo>
                  <a:cubicBezTo>
                    <a:pt x="4018" y="3097"/>
                    <a:pt x="4097" y="3128"/>
                    <a:pt x="4175" y="3128"/>
                  </a:cubicBezTo>
                  <a:cubicBezTo>
                    <a:pt x="4254" y="3128"/>
                    <a:pt x="4332" y="3097"/>
                    <a:pt x="4395" y="3034"/>
                  </a:cubicBezTo>
                  <a:cubicBezTo>
                    <a:pt x="4520" y="2929"/>
                    <a:pt x="4520" y="2720"/>
                    <a:pt x="4395" y="2595"/>
                  </a:cubicBezTo>
                  <a:lnTo>
                    <a:pt x="3035" y="1256"/>
                  </a:lnTo>
                  <a:lnTo>
                    <a:pt x="3098" y="1067"/>
                  </a:lnTo>
                  <a:cubicBezTo>
                    <a:pt x="3181" y="732"/>
                    <a:pt x="3077" y="398"/>
                    <a:pt x="2846" y="168"/>
                  </a:cubicBezTo>
                  <a:lnTo>
                    <a:pt x="2679" y="0"/>
                  </a:lnTo>
                  <a:close/>
                </a:path>
              </a:pathLst>
            </a:custGeom>
            <a:solidFill>
              <a:srgbClr val="B2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59"/>
            <p:cNvSpPr/>
            <p:nvPr/>
          </p:nvSpPr>
          <p:spPr>
            <a:xfrm>
              <a:off x="1203078" y="3385798"/>
              <a:ext cx="398084" cy="389153"/>
            </a:xfrm>
            <a:custGeom>
              <a:avLst/>
              <a:gdLst/>
              <a:ahLst/>
              <a:cxnLst/>
              <a:rect l="l" t="t" r="r" b="b"/>
              <a:pathLst>
                <a:path w="10965" h="10719" extrusionOk="0">
                  <a:moveTo>
                    <a:pt x="1717" y="613"/>
                  </a:moveTo>
                  <a:cubicBezTo>
                    <a:pt x="1957" y="613"/>
                    <a:pt x="2198" y="707"/>
                    <a:pt x="2386" y="895"/>
                  </a:cubicBezTo>
                  <a:lnTo>
                    <a:pt x="4813" y="3343"/>
                  </a:lnTo>
                  <a:lnTo>
                    <a:pt x="5483" y="2674"/>
                  </a:lnTo>
                  <a:cubicBezTo>
                    <a:pt x="5546" y="2611"/>
                    <a:pt x="5629" y="2580"/>
                    <a:pt x="5713" y="2580"/>
                  </a:cubicBezTo>
                  <a:cubicBezTo>
                    <a:pt x="5797" y="2580"/>
                    <a:pt x="5880" y="2611"/>
                    <a:pt x="5943" y="2674"/>
                  </a:cubicBezTo>
                  <a:cubicBezTo>
                    <a:pt x="6048" y="2799"/>
                    <a:pt x="6048" y="2988"/>
                    <a:pt x="5943" y="3113"/>
                  </a:cubicBezTo>
                  <a:lnTo>
                    <a:pt x="3265" y="5791"/>
                  </a:lnTo>
                  <a:cubicBezTo>
                    <a:pt x="3202" y="5854"/>
                    <a:pt x="3124" y="5885"/>
                    <a:pt x="3045" y="5885"/>
                  </a:cubicBezTo>
                  <a:cubicBezTo>
                    <a:pt x="2967" y="5885"/>
                    <a:pt x="2888" y="5854"/>
                    <a:pt x="2826" y="5791"/>
                  </a:cubicBezTo>
                  <a:cubicBezTo>
                    <a:pt x="2700" y="5666"/>
                    <a:pt x="2700" y="5457"/>
                    <a:pt x="2826" y="5331"/>
                  </a:cubicBezTo>
                  <a:lnTo>
                    <a:pt x="3495" y="4682"/>
                  </a:lnTo>
                  <a:lnTo>
                    <a:pt x="1047" y="2234"/>
                  </a:lnTo>
                  <a:cubicBezTo>
                    <a:pt x="670" y="1858"/>
                    <a:pt x="670" y="1272"/>
                    <a:pt x="1047" y="895"/>
                  </a:cubicBezTo>
                  <a:cubicBezTo>
                    <a:pt x="1235" y="707"/>
                    <a:pt x="1476" y="613"/>
                    <a:pt x="1717" y="613"/>
                  </a:cubicBezTo>
                  <a:close/>
                  <a:moveTo>
                    <a:pt x="5713" y="4222"/>
                  </a:moveTo>
                  <a:lnTo>
                    <a:pt x="7805" y="6314"/>
                  </a:lnTo>
                  <a:lnTo>
                    <a:pt x="5148" y="6314"/>
                  </a:lnTo>
                  <a:lnTo>
                    <a:pt x="4374" y="5561"/>
                  </a:lnTo>
                  <a:lnTo>
                    <a:pt x="5713" y="4222"/>
                  </a:lnTo>
                  <a:close/>
                  <a:moveTo>
                    <a:pt x="8433" y="6942"/>
                  </a:moveTo>
                  <a:lnTo>
                    <a:pt x="8600" y="7109"/>
                  </a:lnTo>
                  <a:cubicBezTo>
                    <a:pt x="8831" y="7361"/>
                    <a:pt x="8914" y="7695"/>
                    <a:pt x="8831" y="8030"/>
                  </a:cubicBezTo>
                  <a:lnTo>
                    <a:pt x="8789" y="8198"/>
                  </a:lnTo>
                  <a:lnTo>
                    <a:pt x="10149" y="9558"/>
                  </a:lnTo>
                  <a:cubicBezTo>
                    <a:pt x="10274" y="9683"/>
                    <a:pt x="10274" y="9871"/>
                    <a:pt x="10149" y="9997"/>
                  </a:cubicBezTo>
                  <a:cubicBezTo>
                    <a:pt x="10086" y="10060"/>
                    <a:pt x="10002" y="10091"/>
                    <a:pt x="9921" y="10091"/>
                  </a:cubicBezTo>
                  <a:cubicBezTo>
                    <a:pt x="9840" y="10091"/>
                    <a:pt x="9762" y="10060"/>
                    <a:pt x="9709" y="9997"/>
                  </a:cubicBezTo>
                  <a:lnTo>
                    <a:pt x="8433" y="8742"/>
                  </a:lnTo>
                  <a:lnTo>
                    <a:pt x="8266" y="8783"/>
                  </a:lnTo>
                  <a:cubicBezTo>
                    <a:pt x="8206" y="8799"/>
                    <a:pt x="8143" y="8807"/>
                    <a:pt x="8077" y="8807"/>
                  </a:cubicBezTo>
                  <a:cubicBezTo>
                    <a:pt x="7798" y="8807"/>
                    <a:pt x="7482" y="8669"/>
                    <a:pt x="7261" y="8449"/>
                  </a:cubicBezTo>
                  <a:lnTo>
                    <a:pt x="5755" y="6942"/>
                  </a:lnTo>
                  <a:close/>
                  <a:moveTo>
                    <a:pt x="1717" y="1"/>
                  </a:moveTo>
                  <a:cubicBezTo>
                    <a:pt x="1314" y="1"/>
                    <a:pt x="911" y="152"/>
                    <a:pt x="608" y="456"/>
                  </a:cubicBezTo>
                  <a:cubicBezTo>
                    <a:pt x="1" y="1063"/>
                    <a:pt x="1" y="2067"/>
                    <a:pt x="608" y="2674"/>
                  </a:cubicBezTo>
                  <a:lnTo>
                    <a:pt x="2595" y="4682"/>
                  </a:lnTo>
                  <a:lnTo>
                    <a:pt x="2386" y="4892"/>
                  </a:lnTo>
                  <a:cubicBezTo>
                    <a:pt x="2009" y="5268"/>
                    <a:pt x="2009" y="5854"/>
                    <a:pt x="2386" y="6231"/>
                  </a:cubicBezTo>
                  <a:cubicBezTo>
                    <a:pt x="2561" y="6416"/>
                    <a:pt x="2798" y="6505"/>
                    <a:pt x="3037" y="6505"/>
                  </a:cubicBezTo>
                  <a:cubicBezTo>
                    <a:pt x="3284" y="6505"/>
                    <a:pt x="3534" y="6411"/>
                    <a:pt x="3725" y="6231"/>
                  </a:cubicBezTo>
                  <a:lnTo>
                    <a:pt x="3934" y="6001"/>
                  </a:lnTo>
                  <a:lnTo>
                    <a:pt x="6822" y="8888"/>
                  </a:lnTo>
                  <a:cubicBezTo>
                    <a:pt x="7154" y="9220"/>
                    <a:pt x="7633" y="9422"/>
                    <a:pt x="8071" y="9422"/>
                  </a:cubicBezTo>
                  <a:cubicBezTo>
                    <a:pt x="8130" y="9422"/>
                    <a:pt x="8188" y="9419"/>
                    <a:pt x="8245" y="9411"/>
                  </a:cubicBezTo>
                  <a:lnTo>
                    <a:pt x="9249" y="10436"/>
                  </a:lnTo>
                  <a:cubicBezTo>
                    <a:pt x="9437" y="10625"/>
                    <a:pt x="9683" y="10719"/>
                    <a:pt x="9926" y="10719"/>
                  </a:cubicBezTo>
                  <a:cubicBezTo>
                    <a:pt x="10170" y="10719"/>
                    <a:pt x="10410" y="10625"/>
                    <a:pt x="10588" y="10436"/>
                  </a:cubicBezTo>
                  <a:cubicBezTo>
                    <a:pt x="10965" y="10081"/>
                    <a:pt x="10965" y="9474"/>
                    <a:pt x="10588" y="9118"/>
                  </a:cubicBezTo>
                  <a:lnTo>
                    <a:pt x="9479" y="8009"/>
                  </a:lnTo>
                  <a:cubicBezTo>
                    <a:pt x="9563" y="7507"/>
                    <a:pt x="9396" y="7026"/>
                    <a:pt x="9040" y="6670"/>
                  </a:cubicBezTo>
                  <a:lnTo>
                    <a:pt x="6152" y="3783"/>
                  </a:lnTo>
                  <a:lnTo>
                    <a:pt x="6383" y="3573"/>
                  </a:lnTo>
                  <a:cubicBezTo>
                    <a:pt x="6759" y="3197"/>
                    <a:pt x="6759" y="2590"/>
                    <a:pt x="6383" y="2234"/>
                  </a:cubicBezTo>
                  <a:cubicBezTo>
                    <a:pt x="6194" y="2046"/>
                    <a:pt x="5954" y="1952"/>
                    <a:pt x="5713" y="1952"/>
                  </a:cubicBezTo>
                  <a:cubicBezTo>
                    <a:pt x="5472" y="1952"/>
                    <a:pt x="5232" y="2046"/>
                    <a:pt x="5043" y="2234"/>
                  </a:cubicBezTo>
                  <a:lnTo>
                    <a:pt x="4834" y="2444"/>
                  </a:lnTo>
                  <a:lnTo>
                    <a:pt x="2826" y="456"/>
                  </a:lnTo>
                  <a:cubicBezTo>
                    <a:pt x="2522" y="152"/>
                    <a:pt x="2119" y="1"/>
                    <a:pt x="17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17" name="Google Shape;1517;p59"/>
          <p:cNvGrpSpPr/>
          <p:nvPr/>
        </p:nvGrpSpPr>
        <p:grpSpPr>
          <a:xfrm>
            <a:off x="4815718" y="1651787"/>
            <a:ext cx="389734" cy="406026"/>
            <a:chOff x="4768650" y="1626263"/>
            <a:chExt cx="389734" cy="406026"/>
          </a:xfrm>
        </p:grpSpPr>
        <p:sp>
          <p:nvSpPr>
            <p:cNvPr id="1518" name="Google Shape;1518;p59"/>
            <p:cNvSpPr/>
            <p:nvPr/>
          </p:nvSpPr>
          <p:spPr>
            <a:xfrm>
              <a:off x="4777675" y="1899687"/>
              <a:ext cx="95439" cy="132601"/>
            </a:xfrm>
            <a:custGeom>
              <a:avLst/>
              <a:gdLst/>
              <a:ahLst/>
              <a:cxnLst/>
              <a:rect l="l" t="t" r="r" b="b"/>
              <a:pathLst>
                <a:path w="1884" h="3160" extrusionOk="0">
                  <a:moveTo>
                    <a:pt x="1" y="0"/>
                  </a:moveTo>
                  <a:lnTo>
                    <a:pt x="1" y="2218"/>
                  </a:lnTo>
                  <a:cubicBezTo>
                    <a:pt x="1" y="2741"/>
                    <a:pt x="419" y="3160"/>
                    <a:pt x="942" y="3160"/>
                  </a:cubicBezTo>
                  <a:cubicBezTo>
                    <a:pt x="1465" y="3160"/>
                    <a:pt x="1884" y="2741"/>
                    <a:pt x="1884" y="2218"/>
                  </a:cubicBezTo>
                  <a:lnTo>
                    <a:pt x="1884" y="0"/>
                  </a:lnTo>
                  <a:close/>
                </a:path>
              </a:pathLst>
            </a:custGeom>
            <a:solidFill>
              <a:srgbClr val="B2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59"/>
            <p:cNvSpPr/>
            <p:nvPr/>
          </p:nvSpPr>
          <p:spPr>
            <a:xfrm>
              <a:off x="4960123" y="1899687"/>
              <a:ext cx="96503" cy="132601"/>
            </a:xfrm>
            <a:custGeom>
              <a:avLst/>
              <a:gdLst/>
              <a:ahLst/>
              <a:cxnLst/>
              <a:rect l="l" t="t" r="r" b="b"/>
              <a:pathLst>
                <a:path w="1905" h="3160" extrusionOk="0">
                  <a:moveTo>
                    <a:pt x="0" y="0"/>
                  </a:moveTo>
                  <a:lnTo>
                    <a:pt x="0" y="2218"/>
                  </a:lnTo>
                  <a:lnTo>
                    <a:pt x="21" y="2218"/>
                  </a:lnTo>
                  <a:cubicBezTo>
                    <a:pt x="21" y="2741"/>
                    <a:pt x="440" y="3160"/>
                    <a:pt x="963" y="3160"/>
                  </a:cubicBezTo>
                  <a:cubicBezTo>
                    <a:pt x="1465" y="3160"/>
                    <a:pt x="1904" y="2741"/>
                    <a:pt x="1904" y="2218"/>
                  </a:cubicBezTo>
                  <a:lnTo>
                    <a:pt x="1904" y="0"/>
                  </a:lnTo>
                  <a:close/>
                </a:path>
              </a:pathLst>
            </a:custGeom>
            <a:solidFill>
              <a:srgbClr val="B2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59"/>
            <p:cNvSpPr/>
            <p:nvPr/>
          </p:nvSpPr>
          <p:spPr>
            <a:xfrm>
              <a:off x="4768650" y="1626263"/>
              <a:ext cx="389734" cy="389734"/>
            </a:xfrm>
            <a:custGeom>
              <a:avLst/>
              <a:gdLst/>
              <a:ahLst/>
              <a:cxnLst/>
              <a:rect l="l" t="t" r="r" b="b"/>
              <a:pathLst>
                <a:path w="10735" h="10735" extrusionOk="0">
                  <a:moveTo>
                    <a:pt x="4101" y="628"/>
                  </a:moveTo>
                  <a:cubicBezTo>
                    <a:pt x="4290" y="628"/>
                    <a:pt x="4415" y="775"/>
                    <a:pt x="4415" y="942"/>
                  </a:cubicBezTo>
                  <a:cubicBezTo>
                    <a:pt x="4415" y="1109"/>
                    <a:pt x="4290" y="1256"/>
                    <a:pt x="4101" y="1256"/>
                  </a:cubicBezTo>
                  <a:lnTo>
                    <a:pt x="3474" y="1256"/>
                  </a:lnTo>
                  <a:lnTo>
                    <a:pt x="3474" y="1884"/>
                  </a:lnTo>
                  <a:lnTo>
                    <a:pt x="3788" y="1884"/>
                  </a:lnTo>
                  <a:lnTo>
                    <a:pt x="3788" y="3788"/>
                  </a:lnTo>
                  <a:lnTo>
                    <a:pt x="1905" y="3788"/>
                  </a:lnTo>
                  <a:lnTo>
                    <a:pt x="1905" y="1884"/>
                  </a:lnTo>
                  <a:lnTo>
                    <a:pt x="2218" y="1884"/>
                  </a:lnTo>
                  <a:lnTo>
                    <a:pt x="2218" y="1256"/>
                  </a:lnTo>
                  <a:lnTo>
                    <a:pt x="1591" y="1256"/>
                  </a:lnTo>
                  <a:cubicBezTo>
                    <a:pt x="1423" y="1256"/>
                    <a:pt x="1277" y="1109"/>
                    <a:pt x="1277" y="942"/>
                  </a:cubicBezTo>
                  <a:cubicBezTo>
                    <a:pt x="1277" y="775"/>
                    <a:pt x="1423" y="628"/>
                    <a:pt x="1591" y="628"/>
                  </a:cubicBezTo>
                  <a:close/>
                  <a:moveTo>
                    <a:pt x="9144" y="628"/>
                  </a:moveTo>
                  <a:cubicBezTo>
                    <a:pt x="9311" y="628"/>
                    <a:pt x="9458" y="775"/>
                    <a:pt x="9458" y="942"/>
                  </a:cubicBezTo>
                  <a:cubicBezTo>
                    <a:pt x="9458" y="1109"/>
                    <a:pt x="9311" y="1256"/>
                    <a:pt x="9144" y="1256"/>
                  </a:cubicBezTo>
                  <a:lnTo>
                    <a:pt x="8516" y="1256"/>
                  </a:lnTo>
                  <a:lnTo>
                    <a:pt x="8516" y="1884"/>
                  </a:lnTo>
                  <a:lnTo>
                    <a:pt x="8830" y="1884"/>
                  </a:lnTo>
                  <a:lnTo>
                    <a:pt x="8830" y="3788"/>
                  </a:lnTo>
                  <a:lnTo>
                    <a:pt x="6926" y="3788"/>
                  </a:lnTo>
                  <a:lnTo>
                    <a:pt x="6926" y="1884"/>
                  </a:lnTo>
                  <a:lnTo>
                    <a:pt x="7240" y="1884"/>
                  </a:lnTo>
                  <a:lnTo>
                    <a:pt x="7240" y="1256"/>
                  </a:lnTo>
                  <a:lnTo>
                    <a:pt x="6612" y="1256"/>
                  </a:lnTo>
                  <a:cubicBezTo>
                    <a:pt x="6445" y="1256"/>
                    <a:pt x="6298" y="1109"/>
                    <a:pt x="6298" y="942"/>
                  </a:cubicBezTo>
                  <a:cubicBezTo>
                    <a:pt x="6319" y="775"/>
                    <a:pt x="6445" y="628"/>
                    <a:pt x="6612" y="628"/>
                  </a:cubicBezTo>
                  <a:close/>
                  <a:moveTo>
                    <a:pt x="3788" y="4415"/>
                  </a:moveTo>
                  <a:lnTo>
                    <a:pt x="3788" y="5043"/>
                  </a:lnTo>
                  <a:lnTo>
                    <a:pt x="1905" y="5043"/>
                  </a:lnTo>
                  <a:lnTo>
                    <a:pt x="1905" y="4415"/>
                  </a:lnTo>
                  <a:close/>
                  <a:moveTo>
                    <a:pt x="8830" y="4415"/>
                  </a:moveTo>
                  <a:lnTo>
                    <a:pt x="8830" y="5043"/>
                  </a:lnTo>
                  <a:lnTo>
                    <a:pt x="6947" y="5043"/>
                  </a:lnTo>
                  <a:lnTo>
                    <a:pt x="6947" y="4415"/>
                  </a:lnTo>
                  <a:close/>
                  <a:moveTo>
                    <a:pt x="10107" y="5692"/>
                  </a:moveTo>
                  <a:lnTo>
                    <a:pt x="10107" y="6319"/>
                  </a:lnTo>
                  <a:lnTo>
                    <a:pt x="628" y="6319"/>
                  </a:lnTo>
                  <a:lnTo>
                    <a:pt x="628" y="5692"/>
                  </a:lnTo>
                  <a:close/>
                  <a:moveTo>
                    <a:pt x="3809" y="6947"/>
                  </a:moveTo>
                  <a:lnTo>
                    <a:pt x="3809" y="9165"/>
                  </a:lnTo>
                  <a:lnTo>
                    <a:pt x="3788" y="9165"/>
                  </a:lnTo>
                  <a:cubicBezTo>
                    <a:pt x="3788" y="9688"/>
                    <a:pt x="3369" y="10106"/>
                    <a:pt x="2846" y="10106"/>
                  </a:cubicBezTo>
                  <a:cubicBezTo>
                    <a:pt x="2344" y="10106"/>
                    <a:pt x="1905" y="9688"/>
                    <a:pt x="1905" y="9165"/>
                  </a:cubicBezTo>
                  <a:lnTo>
                    <a:pt x="1905" y="6947"/>
                  </a:lnTo>
                  <a:close/>
                  <a:moveTo>
                    <a:pt x="8830" y="6947"/>
                  </a:moveTo>
                  <a:lnTo>
                    <a:pt x="8830" y="9165"/>
                  </a:lnTo>
                  <a:cubicBezTo>
                    <a:pt x="8830" y="9688"/>
                    <a:pt x="8391" y="10106"/>
                    <a:pt x="7889" y="10106"/>
                  </a:cubicBezTo>
                  <a:cubicBezTo>
                    <a:pt x="7366" y="10106"/>
                    <a:pt x="6947" y="9688"/>
                    <a:pt x="6947" y="9165"/>
                  </a:cubicBezTo>
                  <a:lnTo>
                    <a:pt x="6947" y="6947"/>
                  </a:lnTo>
                  <a:close/>
                  <a:moveTo>
                    <a:pt x="1591" y="0"/>
                  </a:moveTo>
                  <a:cubicBezTo>
                    <a:pt x="1068" y="0"/>
                    <a:pt x="649" y="419"/>
                    <a:pt x="649" y="942"/>
                  </a:cubicBezTo>
                  <a:cubicBezTo>
                    <a:pt x="649" y="1360"/>
                    <a:pt x="921" y="1695"/>
                    <a:pt x="1277" y="1842"/>
                  </a:cubicBezTo>
                  <a:lnTo>
                    <a:pt x="1277" y="5043"/>
                  </a:lnTo>
                  <a:lnTo>
                    <a:pt x="0" y="5043"/>
                  </a:lnTo>
                  <a:lnTo>
                    <a:pt x="0" y="6947"/>
                  </a:lnTo>
                  <a:lnTo>
                    <a:pt x="1277" y="6947"/>
                  </a:lnTo>
                  <a:lnTo>
                    <a:pt x="1277" y="9165"/>
                  </a:lnTo>
                  <a:cubicBezTo>
                    <a:pt x="1277" y="10023"/>
                    <a:pt x="1988" y="10734"/>
                    <a:pt x="2846" y="10734"/>
                  </a:cubicBezTo>
                  <a:cubicBezTo>
                    <a:pt x="3725" y="10734"/>
                    <a:pt x="4436" y="10023"/>
                    <a:pt x="4436" y="9165"/>
                  </a:cubicBezTo>
                  <a:lnTo>
                    <a:pt x="4436" y="6947"/>
                  </a:lnTo>
                  <a:lnTo>
                    <a:pt x="6319" y="6947"/>
                  </a:lnTo>
                  <a:lnTo>
                    <a:pt x="6319" y="9165"/>
                  </a:lnTo>
                  <a:cubicBezTo>
                    <a:pt x="6319" y="10023"/>
                    <a:pt x="7010" y="10734"/>
                    <a:pt x="7889" y="10734"/>
                  </a:cubicBezTo>
                  <a:cubicBezTo>
                    <a:pt x="8747" y="10734"/>
                    <a:pt x="9458" y="10023"/>
                    <a:pt x="9458" y="9165"/>
                  </a:cubicBezTo>
                  <a:lnTo>
                    <a:pt x="9458" y="6947"/>
                  </a:lnTo>
                  <a:lnTo>
                    <a:pt x="10734" y="6947"/>
                  </a:lnTo>
                  <a:lnTo>
                    <a:pt x="10734" y="5043"/>
                  </a:lnTo>
                  <a:lnTo>
                    <a:pt x="9458" y="5043"/>
                  </a:lnTo>
                  <a:lnTo>
                    <a:pt x="9458" y="1842"/>
                  </a:lnTo>
                  <a:cubicBezTo>
                    <a:pt x="9814" y="1695"/>
                    <a:pt x="10086" y="1360"/>
                    <a:pt x="10086" y="942"/>
                  </a:cubicBezTo>
                  <a:cubicBezTo>
                    <a:pt x="10086" y="419"/>
                    <a:pt x="9646" y="0"/>
                    <a:pt x="9144" y="0"/>
                  </a:cubicBezTo>
                  <a:lnTo>
                    <a:pt x="6633" y="0"/>
                  </a:lnTo>
                  <a:cubicBezTo>
                    <a:pt x="6110" y="0"/>
                    <a:pt x="5692" y="419"/>
                    <a:pt x="5692" y="942"/>
                  </a:cubicBezTo>
                  <a:cubicBezTo>
                    <a:pt x="5692" y="1360"/>
                    <a:pt x="5943" y="1695"/>
                    <a:pt x="6319" y="1842"/>
                  </a:cubicBezTo>
                  <a:lnTo>
                    <a:pt x="6319" y="5043"/>
                  </a:lnTo>
                  <a:lnTo>
                    <a:pt x="4415" y="5043"/>
                  </a:lnTo>
                  <a:lnTo>
                    <a:pt x="4415" y="1842"/>
                  </a:lnTo>
                  <a:cubicBezTo>
                    <a:pt x="4792" y="1695"/>
                    <a:pt x="5043" y="1360"/>
                    <a:pt x="5043" y="942"/>
                  </a:cubicBezTo>
                  <a:cubicBezTo>
                    <a:pt x="5043" y="419"/>
                    <a:pt x="4625" y="0"/>
                    <a:pt x="41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21" name="Google Shape;1521;p59"/>
          <p:cNvGrpSpPr/>
          <p:nvPr/>
        </p:nvGrpSpPr>
        <p:grpSpPr>
          <a:xfrm>
            <a:off x="4058872" y="1655270"/>
            <a:ext cx="443131" cy="399059"/>
            <a:chOff x="4009262" y="1648300"/>
            <a:chExt cx="443131" cy="399059"/>
          </a:xfrm>
        </p:grpSpPr>
        <p:sp>
          <p:nvSpPr>
            <p:cNvPr id="1522" name="Google Shape;1522;p59"/>
            <p:cNvSpPr/>
            <p:nvPr/>
          </p:nvSpPr>
          <p:spPr>
            <a:xfrm>
              <a:off x="4009262" y="1694112"/>
              <a:ext cx="400372" cy="353248"/>
            </a:xfrm>
            <a:custGeom>
              <a:avLst/>
              <a:gdLst/>
              <a:ahLst/>
              <a:cxnLst/>
              <a:rect l="l" t="t" r="r" b="b"/>
              <a:pathLst>
                <a:path w="11028" h="9730" extrusionOk="0">
                  <a:moveTo>
                    <a:pt x="3901" y="0"/>
                  </a:moveTo>
                  <a:cubicBezTo>
                    <a:pt x="3773" y="0"/>
                    <a:pt x="3645" y="7"/>
                    <a:pt x="3516" y="21"/>
                  </a:cubicBezTo>
                  <a:cubicBezTo>
                    <a:pt x="2679" y="126"/>
                    <a:pt x="1905" y="523"/>
                    <a:pt x="1319" y="1151"/>
                  </a:cubicBezTo>
                  <a:lnTo>
                    <a:pt x="1068" y="1444"/>
                  </a:lnTo>
                  <a:cubicBezTo>
                    <a:pt x="0" y="2637"/>
                    <a:pt x="42" y="4478"/>
                    <a:pt x="1193" y="5629"/>
                  </a:cubicBezTo>
                  <a:lnTo>
                    <a:pt x="2344" y="6800"/>
                  </a:lnTo>
                  <a:cubicBezTo>
                    <a:pt x="2511" y="6947"/>
                    <a:pt x="2721" y="7051"/>
                    <a:pt x="2972" y="7072"/>
                  </a:cubicBezTo>
                  <a:cubicBezTo>
                    <a:pt x="2972" y="7302"/>
                    <a:pt x="3076" y="7512"/>
                    <a:pt x="3244" y="7679"/>
                  </a:cubicBezTo>
                  <a:cubicBezTo>
                    <a:pt x="3411" y="7846"/>
                    <a:pt x="3620" y="7951"/>
                    <a:pt x="3850" y="7951"/>
                  </a:cubicBezTo>
                  <a:cubicBezTo>
                    <a:pt x="3871" y="8181"/>
                    <a:pt x="3955" y="8411"/>
                    <a:pt x="4122" y="8579"/>
                  </a:cubicBezTo>
                  <a:cubicBezTo>
                    <a:pt x="4290" y="8746"/>
                    <a:pt x="4520" y="8830"/>
                    <a:pt x="4750" y="8851"/>
                  </a:cubicBezTo>
                  <a:cubicBezTo>
                    <a:pt x="4750" y="9081"/>
                    <a:pt x="4855" y="9290"/>
                    <a:pt x="5022" y="9458"/>
                  </a:cubicBezTo>
                  <a:cubicBezTo>
                    <a:pt x="5190" y="9646"/>
                    <a:pt x="5441" y="9730"/>
                    <a:pt x="5692" y="9730"/>
                  </a:cubicBezTo>
                  <a:cubicBezTo>
                    <a:pt x="5922" y="9730"/>
                    <a:pt x="6173" y="9646"/>
                    <a:pt x="6340" y="9458"/>
                  </a:cubicBezTo>
                  <a:lnTo>
                    <a:pt x="7240" y="8579"/>
                  </a:lnTo>
                  <a:cubicBezTo>
                    <a:pt x="7407" y="8411"/>
                    <a:pt x="7491" y="8181"/>
                    <a:pt x="7512" y="7951"/>
                  </a:cubicBezTo>
                  <a:cubicBezTo>
                    <a:pt x="7742" y="7951"/>
                    <a:pt x="7951" y="7846"/>
                    <a:pt x="8119" y="7679"/>
                  </a:cubicBezTo>
                  <a:cubicBezTo>
                    <a:pt x="8286" y="7512"/>
                    <a:pt x="8391" y="7302"/>
                    <a:pt x="8412" y="7072"/>
                  </a:cubicBezTo>
                  <a:cubicBezTo>
                    <a:pt x="8621" y="7051"/>
                    <a:pt x="8851" y="6968"/>
                    <a:pt x="9019" y="6800"/>
                  </a:cubicBezTo>
                  <a:cubicBezTo>
                    <a:pt x="9186" y="6633"/>
                    <a:pt x="9270" y="6403"/>
                    <a:pt x="9291" y="6173"/>
                  </a:cubicBezTo>
                  <a:cubicBezTo>
                    <a:pt x="9521" y="6173"/>
                    <a:pt x="9730" y="6068"/>
                    <a:pt x="9897" y="5901"/>
                  </a:cubicBezTo>
                  <a:lnTo>
                    <a:pt x="10065" y="5754"/>
                  </a:lnTo>
                  <a:cubicBezTo>
                    <a:pt x="10672" y="5126"/>
                    <a:pt x="11027" y="4310"/>
                    <a:pt x="11027" y="3473"/>
                  </a:cubicBezTo>
                  <a:cubicBezTo>
                    <a:pt x="11027" y="2616"/>
                    <a:pt x="10672" y="1820"/>
                    <a:pt x="10065" y="1193"/>
                  </a:cubicBezTo>
                  <a:lnTo>
                    <a:pt x="9667" y="795"/>
                  </a:lnTo>
                  <a:lnTo>
                    <a:pt x="9646" y="795"/>
                  </a:lnTo>
                  <a:cubicBezTo>
                    <a:pt x="9044" y="287"/>
                    <a:pt x="8289" y="33"/>
                    <a:pt x="7503" y="33"/>
                  </a:cubicBezTo>
                  <a:cubicBezTo>
                    <a:pt x="7416" y="33"/>
                    <a:pt x="7328" y="36"/>
                    <a:pt x="7240" y="42"/>
                  </a:cubicBezTo>
                  <a:cubicBezTo>
                    <a:pt x="6696" y="84"/>
                    <a:pt x="6173" y="251"/>
                    <a:pt x="5713" y="523"/>
                  </a:cubicBezTo>
                  <a:cubicBezTo>
                    <a:pt x="5155" y="174"/>
                    <a:pt x="4539" y="0"/>
                    <a:pt x="3901" y="0"/>
                  </a:cubicBezTo>
                  <a:close/>
                </a:path>
              </a:pathLst>
            </a:custGeom>
            <a:solidFill>
              <a:srgbClr val="B2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59"/>
            <p:cNvSpPr/>
            <p:nvPr/>
          </p:nvSpPr>
          <p:spPr>
            <a:xfrm>
              <a:off x="4197187" y="1672762"/>
              <a:ext cx="239323" cy="148487"/>
            </a:xfrm>
            <a:custGeom>
              <a:avLst/>
              <a:gdLst/>
              <a:ahLst/>
              <a:cxnLst/>
              <a:rect l="l" t="t" r="r" b="b"/>
              <a:pathLst>
                <a:path w="6592" h="4090" extrusionOk="0">
                  <a:moveTo>
                    <a:pt x="3476" y="1"/>
                  </a:moveTo>
                  <a:cubicBezTo>
                    <a:pt x="2709" y="1"/>
                    <a:pt x="1929" y="308"/>
                    <a:pt x="1340" y="909"/>
                  </a:cubicBezTo>
                  <a:lnTo>
                    <a:pt x="147" y="2101"/>
                  </a:lnTo>
                  <a:cubicBezTo>
                    <a:pt x="0" y="2248"/>
                    <a:pt x="0" y="2478"/>
                    <a:pt x="147" y="2624"/>
                  </a:cubicBezTo>
                  <a:cubicBezTo>
                    <a:pt x="218" y="2696"/>
                    <a:pt x="310" y="2733"/>
                    <a:pt x="406" y="2733"/>
                  </a:cubicBezTo>
                  <a:cubicBezTo>
                    <a:pt x="480" y="2733"/>
                    <a:pt x="556" y="2712"/>
                    <a:pt x="628" y="2666"/>
                  </a:cubicBezTo>
                  <a:lnTo>
                    <a:pt x="2323" y="1536"/>
                  </a:lnTo>
                  <a:cubicBezTo>
                    <a:pt x="2491" y="1421"/>
                    <a:pt x="2686" y="1366"/>
                    <a:pt x="2881" y="1366"/>
                  </a:cubicBezTo>
                  <a:cubicBezTo>
                    <a:pt x="3147" y="1366"/>
                    <a:pt x="3415" y="1469"/>
                    <a:pt x="3620" y="1662"/>
                  </a:cubicBezTo>
                  <a:cubicBezTo>
                    <a:pt x="3705" y="1747"/>
                    <a:pt x="3825" y="1804"/>
                    <a:pt x="3944" y="1804"/>
                  </a:cubicBezTo>
                  <a:cubicBezTo>
                    <a:pt x="4030" y="1804"/>
                    <a:pt x="4115" y="1774"/>
                    <a:pt x="4185" y="1704"/>
                  </a:cubicBezTo>
                  <a:lnTo>
                    <a:pt x="4541" y="1327"/>
                  </a:lnTo>
                  <a:lnTo>
                    <a:pt x="5001" y="1767"/>
                  </a:lnTo>
                  <a:lnTo>
                    <a:pt x="4625" y="2143"/>
                  </a:lnTo>
                  <a:cubicBezTo>
                    <a:pt x="4520" y="2227"/>
                    <a:pt x="4415" y="2311"/>
                    <a:pt x="4311" y="2352"/>
                  </a:cubicBezTo>
                  <a:lnTo>
                    <a:pt x="5880" y="3922"/>
                  </a:lnTo>
                  <a:cubicBezTo>
                    <a:pt x="5922" y="3964"/>
                    <a:pt x="5964" y="4026"/>
                    <a:pt x="6006" y="4089"/>
                  </a:cubicBezTo>
                  <a:cubicBezTo>
                    <a:pt x="6591" y="3106"/>
                    <a:pt x="6445" y="1850"/>
                    <a:pt x="5587" y="971"/>
                  </a:cubicBezTo>
                  <a:lnTo>
                    <a:pt x="5210" y="616"/>
                  </a:lnTo>
                  <a:cubicBezTo>
                    <a:pt x="4714" y="203"/>
                    <a:pt x="4099" y="1"/>
                    <a:pt x="34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59"/>
            <p:cNvSpPr/>
            <p:nvPr/>
          </p:nvSpPr>
          <p:spPr>
            <a:xfrm>
              <a:off x="4144273" y="1824986"/>
              <a:ext cx="62228" cy="59803"/>
            </a:xfrm>
            <a:custGeom>
              <a:avLst/>
              <a:gdLst/>
              <a:ahLst/>
              <a:cxnLst/>
              <a:rect l="l" t="t" r="r" b="b"/>
              <a:pathLst>
                <a:path w="1591" h="1529" extrusionOk="0">
                  <a:moveTo>
                    <a:pt x="1235" y="1"/>
                  </a:moveTo>
                  <a:cubicBezTo>
                    <a:pt x="1151" y="1"/>
                    <a:pt x="1067" y="32"/>
                    <a:pt x="1005" y="95"/>
                  </a:cubicBezTo>
                  <a:lnTo>
                    <a:pt x="126" y="974"/>
                  </a:lnTo>
                  <a:cubicBezTo>
                    <a:pt x="0" y="1099"/>
                    <a:pt x="0" y="1309"/>
                    <a:pt x="126" y="1434"/>
                  </a:cubicBezTo>
                  <a:cubicBezTo>
                    <a:pt x="189" y="1497"/>
                    <a:pt x="267" y="1528"/>
                    <a:pt x="346" y="1528"/>
                  </a:cubicBezTo>
                  <a:cubicBezTo>
                    <a:pt x="424" y="1528"/>
                    <a:pt x="503" y="1497"/>
                    <a:pt x="565" y="1434"/>
                  </a:cubicBezTo>
                  <a:lnTo>
                    <a:pt x="1465" y="535"/>
                  </a:lnTo>
                  <a:cubicBezTo>
                    <a:pt x="1591" y="409"/>
                    <a:pt x="1591" y="221"/>
                    <a:pt x="1465" y="95"/>
                  </a:cubicBezTo>
                  <a:cubicBezTo>
                    <a:pt x="1402" y="32"/>
                    <a:pt x="1319" y="1"/>
                    <a:pt x="12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59"/>
            <p:cNvSpPr/>
            <p:nvPr/>
          </p:nvSpPr>
          <p:spPr>
            <a:xfrm>
              <a:off x="4178741" y="1856604"/>
              <a:ext cx="61407" cy="59803"/>
            </a:xfrm>
            <a:custGeom>
              <a:avLst/>
              <a:gdLst/>
              <a:ahLst/>
              <a:cxnLst/>
              <a:rect l="l" t="t" r="r" b="b"/>
              <a:pathLst>
                <a:path w="1570" h="1529" extrusionOk="0">
                  <a:moveTo>
                    <a:pt x="1224" y="1"/>
                  </a:moveTo>
                  <a:cubicBezTo>
                    <a:pt x="1146" y="1"/>
                    <a:pt x="1067" y="32"/>
                    <a:pt x="1004" y="95"/>
                  </a:cubicBezTo>
                  <a:lnTo>
                    <a:pt x="105" y="995"/>
                  </a:lnTo>
                  <a:cubicBezTo>
                    <a:pt x="0" y="1120"/>
                    <a:pt x="0" y="1308"/>
                    <a:pt x="105" y="1434"/>
                  </a:cubicBezTo>
                  <a:cubicBezTo>
                    <a:pt x="167" y="1497"/>
                    <a:pt x="251" y="1528"/>
                    <a:pt x="335" y="1528"/>
                  </a:cubicBezTo>
                  <a:cubicBezTo>
                    <a:pt x="419" y="1528"/>
                    <a:pt x="502" y="1497"/>
                    <a:pt x="565" y="1434"/>
                  </a:cubicBezTo>
                  <a:lnTo>
                    <a:pt x="1444" y="555"/>
                  </a:lnTo>
                  <a:cubicBezTo>
                    <a:pt x="1569" y="430"/>
                    <a:pt x="1569" y="220"/>
                    <a:pt x="1444" y="95"/>
                  </a:cubicBezTo>
                  <a:cubicBezTo>
                    <a:pt x="1381" y="32"/>
                    <a:pt x="1303" y="1"/>
                    <a:pt x="12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59"/>
            <p:cNvSpPr/>
            <p:nvPr/>
          </p:nvSpPr>
          <p:spPr>
            <a:xfrm>
              <a:off x="4209777" y="1888106"/>
              <a:ext cx="61446" cy="59177"/>
            </a:xfrm>
            <a:custGeom>
              <a:avLst/>
              <a:gdLst/>
              <a:ahLst/>
              <a:cxnLst/>
              <a:rect l="l" t="t" r="r" b="b"/>
              <a:pathLst>
                <a:path w="1571" h="1513" extrusionOk="0">
                  <a:moveTo>
                    <a:pt x="1235" y="0"/>
                  </a:moveTo>
                  <a:cubicBezTo>
                    <a:pt x="1152" y="0"/>
                    <a:pt x="1068" y="32"/>
                    <a:pt x="1005" y="95"/>
                  </a:cubicBezTo>
                  <a:lnTo>
                    <a:pt x="126" y="973"/>
                  </a:lnTo>
                  <a:cubicBezTo>
                    <a:pt x="1" y="1099"/>
                    <a:pt x="1" y="1308"/>
                    <a:pt x="126" y="1434"/>
                  </a:cubicBezTo>
                  <a:cubicBezTo>
                    <a:pt x="189" y="1486"/>
                    <a:pt x="268" y="1512"/>
                    <a:pt x="346" y="1512"/>
                  </a:cubicBezTo>
                  <a:cubicBezTo>
                    <a:pt x="425" y="1512"/>
                    <a:pt x="503" y="1486"/>
                    <a:pt x="566" y="1434"/>
                  </a:cubicBezTo>
                  <a:lnTo>
                    <a:pt x="1466" y="534"/>
                  </a:lnTo>
                  <a:cubicBezTo>
                    <a:pt x="1570" y="408"/>
                    <a:pt x="1570" y="220"/>
                    <a:pt x="1466" y="95"/>
                  </a:cubicBezTo>
                  <a:cubicBezTo>
                    <a:pt x="1403" y="32"/>
                    <a:pt x="1319" y="0"/>
                    <a:pt x="12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59"/>
            <p:cNvSpPr/>
            <p:nvPr/>
          </p:nvSpPr>
          <p:spPr>
            <a:xfrm>
              <a:off x="4244170" y="1922485"/>
              <a:ext cx="61407" cy="59764"/>
            </a:xfrm>
            <a:custGeom>
              <a:avLst/>
              <a:gdLst/>
              <a:ahLst/>
              <a:cxnLst/>
              <a:rect l="l" t="t" r="r" b="b"/>
              <a:pathLst>
                <a:path w="1570" h="1528" extrusionOk="0">
                  <a:moveTo>
                    <a:pt x="1225" y="0"/>
                  </a:moveTo>
                  <a:cubicBezTo>
                    <a:pt x="1146" y="0"/>
                    <a:pt x="1068" y="32"/>
                    <a:pt x="1005" y="94"/>
                  </a:cubicBezTo>
                  <a:lnTo>
                    <a:pt x="105" y="994"/>
                  </a:lnTo>
                  <a:cubicBezTo>
                    <a:pt x="1" y="1120"/>
                    <a:pt x="1" y="1308"/>
                    <a:pt x="105" y="1434"/>
                  </a:cubicBezTo>
                  <a:cubicBezTo>
                    <a:pt x="168" y="1496"/>
                    <a:pt x="252" y="1528"/>
                    <a:pt x="335" y="1528"/>
                  </a:cubicBezTo>
                  <a:cubicBezTo>
                    <a:pt x="419" y="1528"/>
                    <a:pt x="503" y="1496"/>
                    <a:pt x="566" y="1434"/>
                  </a:cubicBezTo>
                  <a:lnTo>
                    <a:pt x="1444" y="555"/>
                  </a:lnTo>
                  <a:cubicBezTo>
                    <a:pt x="1570" y="429"/>
                    <a:pt x="1570" y="220"/>
                    <a:pt x="1444" y="94"/>
                  </a:cubicBezTo>
                  <a:cubicBezTo>
                    <a:pt x="1382" y="32"/>
                    <a:pt x="1303" y="0"/>
                    <a:pt x="12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59"/>
            <p:cNvSpPr/>
            <p:nvPr/>
          </p:nvSpPr>
          <p:spPr>
            <a:xfrm>
              <a:off x="4051295" y="1648300"/>
              <a:ext cx="401098" cy="353248"/>
            </a:xfrm>
            <a:custGeom>
              <a:avLst/>
              <a:gdLst/>
              <a:ahLst/>
              <a:cxnLst/>
              <a:rect l="l" t="t" r="r" b="b"/>
              <a:pathLst>
                <a:path w="11048" h="9730" extrusionOk="0">
                  <a:moveTo>
                    <a:pt x="7519" y="656"/>
                  </a:moveTo>
                  <a:cubicBezTo>
                    <a:pt x="8140" y="656"/>
                    <a:pt x="8753" y="853"/>
                    <a:pt x="9248" y="1256"/>
                  </a:cubicBezTo>
                  <a:lnTo>
                    <a:pt x="9625" y="1632"/>
                  </a:lnTo>
                  <a:cubicBezTo>
                    <a:pt x="10483" y="2511"/>
                    <a:pt x="10629" y="3745"/>
                    <a:pt x="10044" y="4750"/>
                  </a:cubicBezTo>
                  <a:cubicBezTo>
                    <a:pt x="10023" y="4687"/>
                    <a:pt x="9960" y="4624"/>
                    <a:pt x="9918" y="4562"/>
                  </a:cubicBezTo>
                  <a:lnTo>
                    <a:pt x="8349" y="3013"/>
                  </a:lnTo>
                  <a:cubicBezTo>
                    <a:pt x="8474" y="2971"/>
                    <a:pt x="8579" y="2888"/>
                    <a:pt x="8663" y="2804"/>
                  </a:cubicBezTo>
                  <a:lnTo>
                    <a:pt x="9039" y="2427"/>
                  </a:lnTo>
                  <a:lnTo>
                    <a:pt x="8600" y="1988"/>
                  </a:lnTo>
                  <a:lnTo>
                    <a:pt x="8223" y="2365"/>
                  </a:lnTo>
                  <a:cubicBezTo>
                    <a:pt x="8158" y="2430"/>
                    <a:pt x="8080" y="2457"/>
                    <a:pt x="8000" y="2457"/>
                  </a:cubicBezTo>
                  <a:cubicBezTo>
                    <a:pt x="7876" y="2457"/>
                    <a:pt x="7747" y="2391"/>
                    <a:pt x="7658" y="2302"/>
                  </a:cubicBezTo>
                  <a:cubicBezTo>
                    <a:pt x="7459" y="2114"/>
                    <a:pt x="7201" y="2019"/>
                    <a:pt x="6942" y="2019"/>
                  </a:cubicBezTo>
                  <a:cubicBezTo>
                    <a:pt x="6739" y="2019"/>
                    <a:pt x="6536" y="2078"/>
                    <a:pt x="6361" y="2197"/>
                  </a:cubicBezTo>
                  <a:lnTo>
                    <a:pt x="4666" y="3327"/>
                  </a:lnTo>
                  <a:cubicBezTo>
                    <a:pt x="4594" y="3372"/>
                    <a:pt x="4518" y="3394"/>
                    <a:pt x="4444" y="3394"/>
                  </a:cubicBezTo>
                  <a:cubicBezTo>
                    <a:pt x="4348" y="3394"/>
                    <a:pt x="4256" y="3356"/>
                    <a:pt x="4185" y="3285"/>
                  </a:cubicBezTo>
                  <a:cubicBezTo>
                    <a:pt x="4038" y="3139"/>
                    <a:pt x="4038" y="2888"/>
                    <a:pt x="4185" y="2741"/>
                  </a:cubicBezTo>
                  <a:lnTo>
                    <a:pt x="5378" y="1549"/>
                  </a:lnTo>
                  <a:cubicBezTo>
                    <a:pt x="5968" y="958"/>
                    <a:pt x="6750" y="656"/>
                    <a:pt x="7519" y="656"/>
                  </a:cubicBezTo>
                  <a:close/>
                  <a:moveTo>
                    <a:pt x="3916" y="4928"/>
                  </a:moveTo>
                  <a:cubicBezTo>
                    <a:pt x="3997" y="4928"/>
                    <a:pt x="4080" y="4959"/>
                    <a:pt x="4143" y="5022"/>
                  </a:cubicBezTo>
                  <a:cubicBezTo>
                    <a:pt x="4269" y="5147"/>
                    <a:pt x="4269" y="5336"/>
                    <a:pt x="4143" y="5461"/>
                  </a:cubicBezTo>
                  <a:lnTo>
                    <a:pt x="3243" y="6340"/>
                  </a:lnTo>
                  <a:cubicBezTo>
                    <a:pt x="3181" y="6403"/>
                    <a:pt x="3102" y="6434"/>
                    <a:pt x="3024" y="6434"/>
                  </a:cubicBezTo>
                  <a:cubicBezTo>
                    <a:pt x="2945" y="6434"/>
                    <a:pt x="2867" y="6403"/>
                    <a:pt x="2804" y="6340"/>
                  </a:cubicBezTo>
                  <a:cubicBezTo>
                    <a:pt x="2678" y="6214"/>
                    <a:pt x="2678" y="6026"/>
                    <a:pt x="2804" y="5901"/>
                  </a:cubicBezTo>
                  <a:lnTo>
                    <a:pt x="3704" y="5022"/>
                  </a:lnTo>
                  <a:cubicBezTo>
                    <a:pt x="3756" y="4959"/>
                    <a:pt x="3834" y="4928"/>
                    <a:pt x="3916" y="4928"/>
                  </a:cubicBezTo>
                  <a:close/>
                  <a:moveTo>
                    <a:pt x="4802" y="5806"/>
                  </a:moveTo>
                  <a:cubicBezTo>
                    <a:pt x="4881" y="5806"/>
                    <a:pt x="4959" y="5838"/>
                    <a:pt x="5022" y="5901"/>
                  </a:cubicBezTo>
                  <a:cubicBezTo>
                    <a:pt x="5147" y="6026"/>
                    <a:pt x="5147" y="6214"/>
                    <a:pt x="5022" y="6340"/>
                  </a:cubicBezTo>
                  <a:lnTo>
                    <a:pt x="4143" y="7240"/>
                  </a:lnTo>
                  <a:cubicBezTo>
                    <a:pt x="4080" y="7303"/>
                    <a:pt x="3997" y="7334"/>
                    <a:pt x="3913" y="7334"/>
                  </a:cubicBezTo>
                  <a:cubicBezTo>
                    <a:pt x="3829" y="7334"/>
                    <a:pt x="3745" y="7303"/>
                    <a:pt x="3683" y="7240"/>
                  </a:cubicBezTo>
                  <a:cubicBezTo>
                    <a:pt x="3578" y="7114"/>
                    <a:pt x="3578" y="6905"/>
                    <a:pt x="3683" y="6779"/>
                  </a:cubicBezTo>
                  <a:lnTo>
                    <a:pt x="4582" y="5901"/>
                  </a:lnTo>
                  <a:cubicBezTo>
                    <a:pt x="4645" y="5838"/>
                    <a:pt x="4724" y="5806"/>
                    <a:pt x="4802" y="5806"/>
                  </a:cubicBezTo>
                  <a:close/>
                  <a:moveTo>
                    <a:pt x="3907" y="637"/>
                  </a:moveTo>
                  <a:cubicBezTo>
                    <a:pt x="4328" y="637"/>
                    <a:pt x="4752" y="730"/>
                    <a:pt x="5147" y="921"/>
                  </a:cubicBezTo>
                  <a:cubicBezTo>
                    <a:pt x="5064" y="984"/>
                    <a:pt x="5001" y="1046"/>
                    <a:pt x="4917" y="1109"/>
                  </a:cubicBezTo>
                  <a:lnTo>
                    <a:pt x="3725" y="2302"/>
                  </a:lnTo>
                  <a:cubicBezTo>
                    <a:pt x="3348" y="2699"/>
                    <a:pt x="3348" y="3327"/>
                    <a:pt x="3725" y="3725"/>
                  </a:cubicBezTo>
                  <a:cubicBezTo>
                    <a:pt x="3930" y="3918"/>
                    <a:pt x="4191" y="4020"/>
                    <a:pt x="4451" y="4020"/>
                  </a:cubicBezTo>
                  <a:cubicBezTo>
                    <a:pt x="4642" y="4020"/>
                    <a:pt x="4833" y="3965"/>
                    <a:pt x="5001" y="3850"/>
                  </a:cubicBezTo>
                  <a:lnTo>
                    <a:pt x="6696" y="2720"/>
                  </a:lnTo>
                  <a:cubicBezTo>
                    <a:pt x="6768" y="2675"/>
                    <a:pt x="6848" y="2653"/>
                    <a:pt x="6928" y="2653"/>
                  </a:cubicBezTo>
                  <a:cubicBezTo>
                    <a:pt x="7032" y="2653"/>
                    <a:pt x="7136" y="2691"/>
                    <a:pt x="7219" y="2762"/>
                  </a:cubicBezTo>
                  <a:lnTo>
                    <a:pt x="9458" y="5022"/>
                  </a:lnTo>
                  <a:cubicBezTo>
                    <a:pt x="9583" y="5147"/>
                    <a:pt x="9583" y="5336"/>
                    <a:pt x="9479" y="5461"/>
                  </a:cubicBezTo>
                  <a:cubicBezTo>
                    <a:pt x="9416" y="5524"/>
                    <a:pt x="9332" y="5555"/>
                    <a:pt x="9248" y="5555"/>
                  </a:cubicBezTo>
                  <a:cubicBezTo>
                    <a:pt x="9165" y="5555"/>
                    <a:pt x="9081" y="5524"/>
                    <a:pt x="9018" y="5461"/>
                  </a:cubicBezTo>
                  <a:lnTo>
                    <a:pt x="7240" y="3683"/>
                  </a:lnTo>
                  <a:lnTo>
                    <a:pt x="6800" y="4122"/>
                  </a:lnTo>
                  <a:lnTo>
                    <a:pt x="8579" y="5901"/>
                  </a:lnTo>
                  <a:cubicBezTo>
                    <a:pt x="8704" y="6026"/>
                    <a:pt x="8704" y="6214"/>
                    <a:pt x="8579" y="6340"/>
                  </a:cubicBezTo>
                  <a:cubicBezTo>
                    <a:pt x="8516" y="6403"/>
                    <a:pt x="8438" y="6434"/>
                    <a:pt x="8359" y="6434"/>
                  </a:cubicBezTo>
                  <a:cubicBezTo>
                    <a:pt x="8281" y="6434"/>
                    <a:pt x="8202" y="6403"/>
                    <a:pt x="8139" y="6340"/>
                  </a:cubicBezTo>
                  <a:lnTo>
                    <a:pt x="6361" y="4562"/>
                  </a:lnTo>
                  <a:lnTo>
                    <a:pt x="5922" y="5022"/>
                  </a:lnTo>
                  <a:lnTo>
                    <a:pt x="7700" y="6800"/>
                  </a:lnTo>
                  <a:cubicBezTo>
                    <a:pt x="7805" y="6905"/>
                    <a:pt x="7805" y="7114"/>
                    <a:pt x="7700" y="7240"/>
                  </a:cubicBezTo>
                  <a:cubicBezTo>
                    <a:pt x="7637" y="7303"/>
                    <a:pt x="7554" y="7334"/>
                    <a:pt x="7470" y="7334"/>
                  </a:cubicBezTo>
                  <a:cubicBezTo>
                    <a:pt x="7386" y="7334"/>
                    <a:pt x="7303" y="7303"/>
                    <a:pt x="7240" y="7240"/>
                  </a:cubicBezTo>
                  <a:cubicBezTo>
                    <a:pt x="7072" y="7072"/>
                    <a:pt x="6863" y="6968"/>
                    <a:pt x="6633" y="6968"/>
                  </a:cubicBezTo>
                  <a:cubicBezTo>
                    <a:pt x="6612" y="6738"/>
                    <a:pt x="6528" y="6507"/>
                    <a:pt x="6361" y="6340"/>
                  </a:cubicBezTo>
                  <a:cubicBezTo>
                    <a:pt x="6194" y="6173"/>
                    <a:pt x="5984" y="6089"/>
                    <a:pt x="5733" y="6068"/>
                  </a:cubicBezTo>
                  <a:cubicBezTo>
                    <a:pt x="5733" y="5838"/>
                    <a:pt x="5629" y="5629"/>
                    <a:pt x="5461" y="5461"/>
                  </a:cubicBezTo>
                  <a:cubicBezTo>
                    <a:pt x="5294" y="5294"/>
                    <a:pt x="5085" y="5189"/>
                    <a:pt x="4854" y="5189"/>
                  </a:cubicBezTo>
                  <a:cubicBezTo>
                    <a:pt x="4834" y="4959"/>
                    <a:pt x="4750" y="4729"/>
                    <a:pt x="4582" y="4562"/>
                  </a:cubicBezTo>
                  <a:cubicBezTo>
                    <a:pt x="4394" y="4384"/>
                    <a:pt x="4154" y="4295"/>
                    <a:pt x="3913" y="4295"/>
                  </a:cubicBezTo>
                  <a:cubicBezTo>
                    <a:pt x="3672" y="4295"/>
                    <a:pt x="3432" y="4384"/>
                    <a:pt x="3243" y="4562"/>
                  </a:cubicBezTo>
                  <a:lnTo>
                    <a:pt x="2365" y="5461"/>
                  </a:lnTo>
                  <a:cubicBezTo>
                    <a:pt x="2281" y="5524"/>
                    <a:pt x="2218" y="5629"/>
                    <a:pt x="2176" y="5712"/>
                  </a:cubicBezTo>
                  <a:lnTo>
                    <a:pt x="1632" y="5189"/>
                  </a:lnTo>
                  <a:cubicBezTo>
                    <a:pt x="732" y="4269"/>
                    <a:pt x="691" y="2825"/>
                    <a:pt x="1549" y="1862"/>
                  </a:cubicBezTo>
                  <a:lnTo>
                    <a:pt x="1800" y="1569"/>
                  </a:lnTo>
                  <a:cubicBezTo>
                    <a:pt x="2357" y="958"/>
                    <a:pt x="3127" y="637"/>
                    <a:pt x="3907" y="637"/>
                  </a:cubicBezTo>
                  <a:close/>
                  <a:moveTo>
                    <a:pt x="5691" y="6701"/>
                  </a:moveTo>
                  <a:cubicBezTo>
                    <a:pt x="5775" y="6701"/>
                    <a:pt x="5859" y="6727"/>
                    <a:pt x="5922" y="6779"/>
                  </a:cubicBezTo>
                  <a:cubicBezTo>
                    <a:pt x="6026" y="6905"/>
                    <a:pt x="6026" y="7114"/>
                    <a:pt x="5922" y="7240"/>
                  </a:cubicBezTo>
                  <a:lnTo>
                    <a:pt x="5022" y="8119"/>
                  </a:lnTo>
                  <a:cubicBezTo>
                    <a:pt x="4959" y="8181"/>
                    <a:pt x="4881" y="8213"/>
                    <a:pt x="4802" y="8213"/>
                  </a:cubicBezTo>
                  <a:cubicBezTo>
                    <a:pt x="4724" y="8213"/>
                    <a:pt x="4645" y="8181"/>
                    <a:pt x="4582" y="8119"/>
                  </a:cubicBezTo>
                  <a:cubicBezTo>
                    <a:pt x="4457" y="7993"/>
                    <a:pt x="4457" y="7805"/>
                    <a:pt x="4582" y="7679"/>
                  </a:cubicBezTo>
                  <a:lnTo>
                    <a:pt x="5461" y="6779"/>
                  </a:lnTo>
                  <a:cubicBezTo>
                    <a:pt x="5524" y="6727"/>
                    <a:pt x="5608" y="6701"/>
                    <a:pt x="5691" y="6701"/>
                  </a:cubicBezTo>
                  <a:close/>
                  <a:moveTo>
                    <a:pt x="6581" y="7585"/>
                  </a:moveTo>
                  <a:cubicBezTo>
                    <a:pt x="6659" y="7585"/>
                    <a:pt x="6738" y="7616"/>
                    <a:pt x="6800" y="7679"/>
                  </a:cubicBezTo>
                  <a:cubicBezTo>
                    <a:pt x="6926" y="7805"/>
                    <a:pt x="6926" y="7993"/>
                    <a:pt x="6800" y="8119"/>
                  </a:cubicBezTo>
                  <a:lnTo>
                    <a:pt x="5922" y="9018"/>
                  </a:lnTo>
                  <a:cubicBezTo>
                    <a:pt x="5859" y="9081"/>
                    <a:pt x="5775" y="9112"/>
                    <a:pt x="5691" y="9112"/>
                  </a:cubicBezTo>
                  <a:cubicBezTo>
                    <a:pt x="5608" y="9112"/>
                    <a:pt x="5524" y="9081"/>
                    <a:pt x="5461" y="9018"/>
                  </a:cubicBezTo>
                  <a:cubicBezTo>
                    <a:pt x="5357" y="8893"/>
                    <a:pt x="5357" y="8683"/>
                    <a:pt x="5461" y="8558"/>
                  </a:cubicBezTo>
                  <a:lnTo>
                    <a:pt x="6361" y="7679"/>
                  </a:lnTo>
                  <a:cubicBezTo>
                    <a:pt x="6424" y="7616"/>
                    <a:pt x="6502" y="7585"/>
                    <a:pt x="6581" y="7585"/>
                  </a:cubicBezTo>
                  <a:close/>
                  <a:moveTo>
                    <a:pt x="3917" y="0"/>
                  </a:moveTo>
                  <a:cubicBezTo>
                    <a:pt x="3790" y="0"/>
                    <a:pt x="3663" y="7"/>
                    <a:pt x="3536" y="21"/>
                  </a:cubicBezTo>
                  <a:cubicBezTo>
                    <a:pt x="2678" y="126"/>
                    <a:pt x="1904" y="523"/>
                    <a:pt x="1339" y="1151"/>
                  </a:cubicBezTo>
                  <a:lnTo>
                    <a:pt x="1088" y="1444"/>
                  </a:lnTo>
                  <a:cubicBezTo>
                    <a:pt x="0" y="2637"/>
                    <a:pt x="63" y="4478"/>
                    <a:pt x="1214" y="5629"/>
                  </a:cubicBezTo>
                  <a:lnTo>
                    <a:pt x="2365" y="6779"/>
                  </a:lnTo>
                  <a:cubicBezTo>
                    <a:pt x="2532" y="6947"/>
                    <a:pt x="2741" y="7051"/>
                    <a:pt x="2971" y="7072"/>
                  </a:cubicBezTo>
                  <a:cubicBezTo>
                    <a:pt x="2992" y="7303"/>
                    <a:pt x="3097" y="7512"/>
                    <a:pt x="3243" y="7679"/>
                  </a:cubicBezTo>
                  <a:cubicBezTo>
                    <a:pt x="3411" y="7847"/>
                    <a:pt x="3641" y="7930"/>
                    <a:pt x="3871" y="7951"/>
                  </a:cubicBezTo>
                  <a:cubicBezTo>
                    <a:pt x="3871" y="8181"/>
                    <a:pt x="3976" y="8391"/>
                    <a:pt x="4143" y="8579"/>
                  </a:cubicBezTo>
                  <a:cubicBezTo>
                    <a:pt x="4310" y="8746"/>
                    <a:pt x="4541" y="8830"/>
                    <a:pt x="4750" y="8851"/>
                  </a:cubicBezTo>
                  <a:cubicBezTo>
                    <a:pt x="4771" y="9060"/>
                    <a:pt x="4854" y="9290"/>
                    <a:pt x="5022" y="9458"/>
                  </a:cubicBezTo>
                  <a:cubicBezTo>
                    <a:pt x="5210" y="9646"/>
                    <a:pt x="5461" y="9730"/>
                    <a:pt x="5691" y="9730"/>
                  </a:cubicBezTo>
                  <a:cubicBezTo>
                    <a:pt x="5942" y="9730"/>
                    <a:pt x="6173" y="9646"/>
                    <a:pt x="6361" y="9458"/>
                  </a:cubicBezTo>
                  <a:lnTo>
                    <a:pt x="7261" y="8579"/>
                  </a:lnTo>
                  <a:cubicBezTo>
                    <a:pt x="7428" y="8411"/>
                    <a:pt x="7512" y="8181"/>
                    <a:pt x="7533" y="7951"/>
                  </a:cubicBezTo>
                  <a:cubicBezTo>
                    <a:pt x="7742" y="7951"/>
                    <a:pt x="7972" y="7847"/>
                    <a:pt x="8139" y="7679"/>
                  </a:cubicBezTo>
                  <a:cubicBezTo>
                    <a:pt x="8307" y="7512"/>
                    <a:pt x="8411" y="7303"/>
                    <a:pt x="8411" y="7072"/>
                  </a:cubicBezTo>
                  <a:cubicBezTo>
                    <a:pt x="8642" y="7051"/>
                    <a:pt x="8872" y="6968"/>
                    <a:pt x="9039" y="6779"/>
                  </a:cubicBezTo>
                  <a:cubicBezTo>
                    <a:pt x="9207" y="6633"/>
                    <a:pt x="9290" y="6403"/>
                    <a:pt x="9311" y="6173"/>
                  </a:cubicBezTo>
                  <a:cubicBezTo>
                    <a:pt x="9520" y="6152"/>
                    <a:pt x="9751" y="6068"/>
                    <a:pt x="9918" y="5901"/>
                  </a:cubicBezTo>
                  <a:lnTo>
                    <a:pt x="10064" y="5754"/>
                  </a:lnTo>
                  <a:cubicBezTo>
                    <a:pt x="10692" y="5126"/>
                    <a:pt x="11048" y="4310"/>
                    <a:pt x="11048" y="3473"/>
                  </a:cubicBezTo>
                  <a:cubicBezTo>
                    <a:pt x="11027" y="2616"/>
                    <a:pt x="10692" y="1800"/>
                    <a:pt x="10064" y="1193"/>
                  </a:cubicBezTo>
                  <a:lnTo>
                    <a:pt x="9667" y="795"/>
                  </a:lnTo>
                  <a:cubicBezTo>
                    <a:pt x="9064" y="287"/>
                    <a:pt x="8309" y="33"/>
                    <a:pt x="7508" y="33"/>
                  </a:cubicBezTo>
                  <a:cubicBezTo>
                    <a:pt x="7419" y="33"/>
                    <a:pt x="7330" y="36"/>
                    <a:pt x="7240" y="42"/>
                  </a:cubicBezTo>
                  <a:cubicBezTo>
                    <a:pt x="6717" y="84"/>
                    <a:pt x="6194" y="251"/>
                    <a:pt x="5712" y="502"/>
                  </a:cubicBezTo>
                  <a:cubicBezTo>
                    <a:pt x="5173" y="172"/>
                    <a:pt x="4546" y="0"/>
                    <a:pt x="39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29" name="Google Shape;1529;p59"/>
          <p:cNvGrpSpPr/>
          <p:nvPr/>
        </p:nvGrpSpPr>
        <p:grpSpPr>
          <a:xfrm>
            <a:off x="4064554" y="4005679"/>
            <a:ext cx="431768" cy="430783"/>
            <a:chOff x="3305558" y="2197502"/>
            <a:chExt cx="431768" cy="430783"/>
          </a:xfrm>
        </p:grpSpPr>
        <p:sp>
          <p:nvSpPr>
            <p:cNvPr id="1530" name="Google Shape;1530;p59"/>
            <p:cNvSpPr/>
            <p:nvPr/>
          </p:nvSpPr>
          <p:spPr>
            <a:xfrm>
              <a:off x="3305558" y="2239313"/>
              <a:ext cx="389734" cy="388972"/>
            </a:xfrm>
            <a:custGeom>
              <a:avLst/>
              <a:gdLst/>
              <a:ahLst/>
              <a:cxnLst/>
              <a:rect l="l" t="t" r="r" b="b"/>
              <a:pathLst>
                <a:path w="10735" h="10714" extrusionOk="0">
                  <a:moveTo>
                    <a:pt x="5357" y="1"/>
                  </a:moveTo>
                  <a:cubicBezTo>
                    <a:pt x="3934" y="1"/>
                    <a:pt x="2595" y="545"/>
                    <a:pt x="1570" y="1570"/>
                  </a:cubicBezTo>
                  <a:cubicBezTo>
                    <a:pt x="566" y="2574"/>
                    <a:pt x="1" y="3934"/>
                    <a:pt x="1" y="5357"/>
                  </a:cubicBezTo>
                  <a:cubicBezTo>
                    <a:pt x="1" y="6780"/>
                    <a:pt x="566" y="8119"/>
                    <a:pt x="1570" y="9144"/>
                  </a:cubicBezTo>
                  <a:cubicBezTo>
                    <a:pt x="2595" y="10149"/>
                    <a:pt x="3934" y="10714"/>
                    <a:pt x="5357" y="10714"/>
                  </a:cubicBezTo>
                  <a:cubicBezTo>
                    <a:pt x="6780" y="10714"/>
                    <a:pt x="8140" y="10149"/>
                    <a:pt x="9144" y="9144"/>
                  </a:cubicBezTo>
                  <a:cubicBezTo>
                    <a:pt x="10170" y="8119"/>
                    <a:pt x="10735" y="6780"/>
                    <a:pt x="10735" y="5357"/>
                  </a:cubicBezTo>
                  <a:cubicBezTo>
                    <a:pt x="10735" y="3934"/>
                    <a:pt x="10170" y="2574"/>
                    <a:pt x="9144" y="1570"/>
                  </a:cubicBezTo>
                  <a:cubicBezTo>
                    <a:pt x="8140" y="545"/>
                    <a:pt x="6780" y="1"/>
                    <a:pt x="5357" y="1"/>
                  </a:cubicBezTo>
                  <a:close/>
                </a:path>
              </a:pathLst>
            </a:custGeom>
            <a:solidFill>
              <a:srgbClr val="B2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59"/>
            <p:cNvSpPr/>
            <p:nvPr/>
          </p:nvSpPr>
          <p:spPr>
            <a:xfrm>
              <a:off x="3452100" y="2209450"/>
              <a:ext cx="276225" cy="355400"/>
            </a:xfrm>
            <a:custGeom>
              <a:avLst/>
              <a:gdLst/>
              <a:ahLst/>
              <a:cxnLst/>
              <a:rect l="l" t="t" r="r" b="b"/>
              <a:pathLst>
                <a:path w="11049" h="14216" extrusionOk="0">
                  <a:moveTo>
                    <a:pt x="0" y="3048"/>
                  </a:moveTo>
                  <a:lnTo>
                    <a:pt x="2048" y="0"/>
                  </a:lnTo>
                  <a:lnTo>
                    <a:pt x="4953" y="190"/>
                  </a:lnTo>
                  <a:lnTo>
                    <a:pt x="7382" y="857"/>
                  </a:lnTo>
                  <a:lnTo>
                    <a:pt x="9763" y="3214"/>
                  </a:lnTo>
                  <a:lnTo>
                    <a:pt x="10835" y="5810"/>
                  </a:lnTo>
                  <a:lnTo>
                    <a:pt x="11049" y="8382"/>
                  </a:lnTo>
                  <a:lnTo>
                    <a:pt x="10620" y="10049"/>
                  </a:lnTo>
                  <a:lnTo>
                    <a:pt x="8811" y="12430"/>
                  </a:lnTo>
                  <a:lnTo>
                    <a:pt x="6334" y="14216"/>
                  </a:lnTo>
                  <a:lnTo>
                    <a:pt x="5905" y="13859"/>
                  </a:lnTo>
                  <a:lnTo>
                    <a:pt x="7620" y="11239"/>
                  </a:lnTo>
                  <a:lnTo>
                    <a:pt x="3643" y="12001"/>
                  </a:lnTo>
                  <a:lnTo>
                    <a:pt x="3596" y="10168"/>
                  </a:lnTo>
                  <a:lnTo>
                    <a:pt x="1810" y="8882"/>
                  </a:lnTo>
                  <a:lnTo>
                    <a:pt x="2119" y="7143"/>
                  </a:lnTo>
                  <a:lnTo>
                    <a:pt x="3596" y="4429"/>
                  </a:lnTo>
                  <a:lnTo>
                    <a:pt x="3500" y="276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1532" name="Google Shape;1532;p59"/>
            <p:cNvSpPr/>
            <p:nvPr/>
          </p:nvSpPr>
          <p:spPr>
            <a:xfrm>
              <a:off x="3348354" y="2197502"/>
              <a:ext cx="388972" cy="389734"/>
            </a:xfrm>
            <a:custGeom>
              <a:avLst/>
              <a:gdLst/>
              <a:ahLst/>
              <a:cxnLst/>
              <a:rect l="l" t="t" r="r" b="b"/>
              <a:pathLst>
                <a:path w="10714" h="10735" extrusionOk="0">
                  <a:moveTo>
                    <a:pt x="5043" y="670"/>
                  </a:moveTo>
                  <a:lnTo>
                    <a:pt x="5043" y="1926"/>
                  </a:lnTo>
                  <a:cubicBezTo>
                    <a:pt x="4436" y="1947"/>
                    <a:pt x="3829" y="2031"/>
                    <a:pt x="3285" y="2177"/>
                  </a:cubicBezTo>
                  <a:cubicBezTo>
                    <a:pt x="3327" y="2114"/>
                    <a:pt x="3369" y="2031"/>
                    <a:pt x="3411" y="1968"/>
                  </a:cubicBezTo>
                  <a:cubicBezTo>
                    <a:pt x="3850" y="1235"/>
                    <a:pt x="4436" y="775"/>
                    <a:pt x="5043" y="670"/>
                  </a:cubicBezTo>
                  <a:close/>
                  <a:moveTo>
                    <a:pt x="5671" y="670"/>
                  </a:moveTo>
                  <a:cubicBezTo>
                    <a:pt x="6278" y="775"/>
                    <a:pt x="6863" y="1235"/>
                    <a:pt x="7303" y="1968"/>
                  </a:cubicBezTo>
                  <a:cubicBezTo>
                    <a:pt x="7345" y="2051"/>
                    <a:pt x="7386" y="2114"/>
                    <a:pt x="7428" y="2177"/>
                  </a:cubicBezTo>
                  <a:cubicBezTo>
                    <a:pt x="6884" y="2031"/>
                    <a:pt x="6278" y="1947"/>
                    <a:pt x="5671" y="1926"/>
                  </a:cubicBezTo>
                  <a:lnTo>
                    <a:pt x="5671" y="670"/>
                  </a:lnTo>
                  <a:close/>
                  <a:moveTo>
                    <a:pt x="7491" y="1152"/>
                  </a:moveTo>
                  <a:cubicBezTo>
                    <a:pt x="8391" y="1591"/>
                    <a:pt x="9123" y="2323"/>
                    <a:pt x="9583" y="3223"/>
                  </a:cubicBezTo>
                  <a:cubicBezTo>
                    <a:pt x="9437" y="3098"/>
                    <a:pt x="9270" y="2993"/>
                    <a:pt x="9081" y="2888"/>
                  </a:cubicBezTo>
                  <a:cubicBezTo>
                    <a:pt x="8830" y="2721"/>
                    <a:pt x="8558" y="2575"/>
                    <a:pt x="8265" y="2470"/>
                  </a:cubicBezTo>
                  <a:cubicBezTo>
                    <a:pt x="8140" y="2177"/>
                    <a:pt x="7993" y="1884"/>
                    <a:pt x="7847" y="1633"/>
                  </a:cubicBezTo>
                  <a:cubicBezTo>
                    <a:pt x="7742" y="1466"/>
                    <a:pt x="7617" y="1298"/>
                    <a:pt x="7491" y="1152"/>
                  </a:cubicBezTo>
                  <a:close/>
                  <a:moveTo>
                    <a:pt x="3223" y="1152"/>
                  </a:moveTo>
                  <a:lnTo>
                    <a:pt x="3223" y="1152"/>
                  </a:lnTo>
                  <a:cubicBezTo>
                    <a:pt x="3097" y="1298"/>
                    <a:pt x="2972" y="1466"/>
                    <a:pt x="2867" y="1633"/>
                  </a:cubicBezTo>
                  <a:cubicBezTo>
                    <a:pt x="2700" y="1884"/>
                    <a:pt x="2574" y="2177"/>
                    <a:pt x="2448" y="2470"/>
                  </a:cubicBezTo>
                  <a:cubicBezTo>
                    <a:pt x="2156" y="2575"/>
                    <a:pt x="1884" y="2721"/>
                    <a:pt x="1632" y="2888"/>
                  </a:cubicBezTo>
                  <a:cubicBezTo>
                    <a:pt x="1444" y="2993"/>
                    <a:pt x="1277" y="3119"/>
                    <a:pt x="1130" y="3244"/>
                  </a:cubicBezTo>
                  <a:cubicBezTo>
                    <a:pt x="1591" y="2323"/>
                    <a:pt x="2323" y="1591"/>
                    <a:pt x="3223" y="1152"/>
                  </a:cubicBezTo>
                  <a:close/>
                  <a:moveTo>
                    <a:pt x="2176" y="3286"/>
                  </a:moveTo>
                  <a:lnTo>
                    <a:pt x="2176" y="3286"/>
                  </a:lnTo>
                  <a:cubicBezTo>
                    <a:pt x="2009" y="3851"/>
                    <a:pt x="1925" y="4437"/>
                    <a:pt x="1904" y="5064"/>
                  </a:cubicBezTo>
                  <a:lnTo>
                    <a:pt x="649" y="5064"/>
                  </a:lnTo>
                  <a:cubicBezTo>
                    <a:pt x="775" y="4437"/>
                    <a:pt x="1214" y="3872"/>
                    <a:pt x="1946" y="3411"/>
                  </a:cubicBezTo>
                  <a:cubicBezTo>
                    <a:pt x="2030" y="3370"/>
                    <a:pt x="2093" y="3328"/>
                    <a:pt x="2176" y="3286"/>
                  </a:cubicBezTo>
                  <a:close/>
                  <a:moveTo>
                    <a:pt x="5043" y="2554"/>
                  </a:moveTo>
                  <a:lnTo>
                    <a:pt x="5043" y="3391"/>
                  </a:lnTo>
                  <a:lnTo>
                    <a:pt x="4081" y="5064"/>
                  </a:lnTo>
                  <a:lnTo>
                    <a:pt x="2532" y="5064"/>
                  </a:lnTo>
                  <a:cubicBezTo>
                    <a:pt x="2574" y="4311"/>
                    <a:pt x="2700" y="3579"/>
                    <a:pt x="2930" y="2951"/>
                  </a:cubicBezTo>
                  <a:cubicBezTo>
                    <a:pt x="3578" y="2721"/>
                    <a:pt x="4290" y="2575"/>
                    <a:pt x="5043" y="2554"/>
                  </a:cubicBezTo>
                  <a:close/>
                  <a:moveTo>
                    <a:pt x="5671" y="2554"/>
                  </a:moveTo>
                  <a:cubicBezTo>
                    <a:pt x="6424" y="2575"/>
                    <a:pt x="7135" y="2721"/>
                    <a:pt x="7784" y="2951"/>
                  </a:cubicBezTo>
                  <a:cubicBezTo>
                    <a:pt x="8014" y="3579"/>
                    <a:pt x="8140" y="4311"/>
                    <a:pt x="8182" y="5064"/>
                  </a:cubicBezTo>
                  <a:lnTo>
                    <a:pt x="6633" y="5064"/>
                  </a:lnTo>
                  <a:lnTo>
                    <a:pt x="5671" y="3391"/>
                  </a:lnTo>
                  <a:lnTo>
                    <a:pt x="5671" y="2554"/>
                  </a:lnTo>
                  <a:close/>
                  <a:moveTo>
                    <a:pt x="8537" y="3286"/>
                  </a:moveTo>
                  <a:cubicBezTo>
                    <a:pt x="8621" y="3328"/>
                    <a:pt x="8684" y="3370"/>
                    <a:pt x="8746" y="3411"/>
                  </a:cubicBezTo>
                  <a:cubicBezTo>
                    <a:pt x="9479" y="3872"/>
                    <a:pt x="9939" y="4437"/>
                    <a:pt x="10065" y="5064"/>
                  </a:cubicBezTo>
                  <a:lnTo>
                    <a:pt x="8809" y="5064"/>
                  </a:lnTo>
                  <a:cubicBezTo>
                    <a:pt x="8788" y="4437"/>
                    <a:pt x="8684" y="3851"/>
                    <a:pt x="8537" y="3286"/>
                  </a:cubicBezTo>
                  <a:close/>
                  <a:moveTo>
                    <a:pt x="5357" y="4102"/>
                  </a:moveTo>
                  <a:lnTo>
                    <a:pt x="6173" y="5525"/>
                  </a:lnTo>
                  <a:cubicBezTo>
                    <a:pt x="6257" y="5671"/>
                    <a:pt x="6298" y="5839"/>
                    <a:pt x="6298" y="6006"/>
                  </a:cubicBezTo>
                  <a:cubicBezTo>
                    <a:pt x="6298" y="6508"/>
                    <a:pt x="5880" y="6948"/>
                    <a:pt x="5357" y="6948"/>
                  </a:cubicBezTo>
                  <a:cubicBezTo>
                    <a:pt x="4834" y="6948"/>
                    <a:pt x="4415" y="6508"/>
                    <a:pt x="4415" y="6006"/>
                  </a:cubicBezTo>
                  <a:cubicBezTo>
                    <a:pt x="4415" y="5839"/>
                    <a:pt x="4457" y="5671"/>
                    <a:pt x="4541" y="5525"/>
                  </a:cubicBezTo>
                  <a:lnTo>
                    <a:pt x="5357" y="4102"/>
                  </a:lnTo>
                  <a:close/>
                  <a:moveTo>
                    <a:pt x="1904" y="5692"/>
                  </a:moveTo>
                  <a:cubicBezTo>
                    <a:pt x="1925" y="6299"/>
                    <a:pt x="2009" y="6885"/>
                    <a:pt x="2176" y="7450"/>
                  </a:cubicBezTo>
                  <a:cubicBezTo>
                    <a:pt x="2093" y="7408"/>
                    <a:pt x="2030" y="7366"/>
                    <a:pt x="1946" y="7324"/>
                  </a:cubicBezTo>
                  <a:cubicBezTo>
                    <a:pt x="1214" y="6864"/>
                    <a:pt x="775" y="6299"/>
                    <a:pt x="649" y="5692"/>
                  </a:cubicBezTo>
                  <a:close/>
                  <a:moveTo>
                    <a:pt x="10065" y="5671"/>
                  </a:moveTo>
                  <a:cubicBezTo>
                    <a:pt x="9939" y="6278"/>
                    <a:pt x="9479" y="6864"/>
                    <a:pt x="8746" y="7324"/>
                  </a:cubicBezTo>
                  <a:cubicBezTo>
                    <a:pt x="8684" y="7366"/>
                    <a:pt x="8621" y="7408"/>
                    <a:pt x="8537" y="7450"/>
                  </a:cubicBezTo>
                  <a:cubicBezTo>
                    <a:pt x="8705" y="6885"/>
                    <a:pt x="8788" y="6299"/>
                    <a:pt x="8809" y="5671"/>
                  </a:cubicBezTo>
                  <a:close/>
                  <a:moveTo>
                    <a:pt x="3809" y="5671"/>
                  </a:moveTo>
                  <a:cubicBezTo>
                    <a:pt x="3788" y="5776"/>
                    <a:pt x="3788" y="5880"/>
                    <a:pt x="3788" y="5985"/>
                  </a:cubicBezTo>
                  <a:cubicBezTo>
                    <a:pt x="3788" y="6759"/>
                    <a:pt x="4332" y="7387"/>
                    <a:pt x="5043" y="7533"/>
                  </a:cubicBezTo>
                  <a:lnTo>
                    <a:pt x="5043" y="8182"/>
                  </a:lnTo>
                  <a:cubicBezTo>
                    <a:pt x="4290" y="8161"/>
                    <a:pt x="3578" y="8015"/>
                    <a:pt x="2930" y="7785"/>
                  </a:cubicBezTo>
                  <a:cubicBezTo>
                    <a:pt x="2700" y="7157"/>
                    <a:pt x="2574" y="6424"/>
                    <a:pt x="2532" y="5671"/>
                  </a:cubicBezTo>
                  <a:close/>
                  <a:moveTo>
                    <a:pt x="8182" y="5671"/>
                  </a:moveTo>
                  <a:cubicBezTo>
                    <a:pt x="8140" y="6424"/>
                    <a:pt x="8014" y="7157"/>
                    <a:pt x="7784" y="7785"/>
                  </a:cubicBezTo>
                  <a:cubicBezTo>
                    <a:pt x="7135" y="8015"/>
                    <a:pt x="6424" y="8161"/>
                    <a:pt x="5671" y="8182"/>
                  </a:cubicBezTo>
                  <a:lnTo>
                    <a:pt x="5671" y="7533"/>
                  </a:lnTo>
                  <a:cubicBezTo>
                    <a:pt x="6382" y="7387"/>
                    <a:pt x="6926" y="6759"/>
                    <a:pt x="6926" y="6006"/>
                  </a:cubicBezTo>
                  <a:cubicBezTo>
                    <a:pt x="6926" y="5880"/>
                    <a:pt x="6926" y="5776"/>
                    <a:pt x="6905" y="5671"/>
                  </a:cubicBezTo>
                  <a:close/>
                  <a:moveTo>
                    <a:pt x="1130" y="7513"/>
                  </a:moveTo>
                  <a:cubicBezTo>
                    <a:pt x="1277" y="7638"/>
                    <a:pt x="1444" y="7743"/>
                    <a:pt x="1632" y="7847"/>
                  </a:cubicBezTo>
                  <a:cubicBezTo>
                    <a:pt x="1884" y="8015"/>
                    <a:pt x="2156" y="8161"/>
                    <a:pt x="2448" y="8266"/>
                  </a:cubicBezTo>
                  <a:cubicBezTo>
                    <a:pt x="2574" y="8559"/>
                    <a:pt x="2720" y="8852"/>
                    <a:pt x="2867" y="9103"/>
                  </a:cubicBezTo>
                  <a:cubicBezTo>
                    <a:pt x="2972" y="9270"/>
                    <a:pt x="3097" y="9437"/>
                    <a:pt x="3223" y="9584"/>
                  </a:cubicBezTo>
                  <a:cubicBezTo>
                    <a:pt x="2323" y="9145"/>
                    <a:pt x="1591" y="8412"/>
                    <a:pt x="1130" y="7513"/>
                  </a:cubicBezTo>
                  <a:close/>
                  <a:moveTo>
                    <a:pt x="9583" y="7513"/>
                  </a:moveTo>
                  <a:cubicBezTo>
                    <a:pt x="9123" y="8412"/>
                    <a:pt x="8391" y="9145"/>
                    <a:pt x="7491" y="9584"/>
                  </a:cubicBezTo>
                  <a:cubicBezTo>
                    <a:pt x="7617" y="9437"/>
                    <a:pt x="7742" y="9270"/>
                    <a:pt x="7847" y="9103"/>
                  </a:cubicBezTo>
                  <a:cubicBezTo>
                    <a:pt x="8014" y="8852"/>
                    <a:pt x="8140" y="8559"/>
                    <a:pt x="8265" y="8266"/>
                  </a:cubicBezTo>
                  <a:cubicBezTo>
                    <a:pt x="8558" y="8161"/>
                    <a:pt x="8830" y="8015"/>
                    <a:pt x="9081" y="7847"/>
                  </a:cubicBezTo>
                  <a:cubicBezTo>
                    <a:pt x="9270" y="7743"/>
                    <a:pt x="9437" y="7638"/>
                    <a:pt x="9583" y="7513"/>
                  </a:cubicBezTo>
                  <a:close/>
                  <a:moveTo>
                    <a:pt x="3285" y="8559"/>
                  </a:moveTo>
                  <a:lnTo>
                    <a:pt x="3285" y="8559"/>
                  </a:lnTo>
                  <a:cubicBezTo>
                    <a:pt x="3829" y="8705"/>
                    <a:pt x="4436" y="8789"/>
                    <a:pt x="5043" y="8810"/>
                  </a:cubicBezTo>
                  <a:lnTo>
                    <a:pt x="5043" y="10065"/>
                  </a:lnTo>
                  <a:cubicBezTo>
                    <a:pt x="4436" y="9961"/>
                    <a:pt x="3850" y="9500"/>
                    <a:pt x="3411" y="8768"/>
                  </a:cubicBezTo>
                  <a:cubicBezTo>
                    <a:pt x="3369" y="8705"/>
                    <a:pt x="3327" y="8621"/>
                    <a:pt x="3285" y="8559"/>
                  </a:cubicBezTo>
                  <a:close/>
                  <a:moveTo>
                    <a:pt x="7428" y="8559"/>
                  </a:moveTo>
                  <a:cubicBezTo>
                    <a:pt x="7386" y="8621"/>
                    <a:pt x="7345" y="8705"/>
                    <a:pt x="7303" y="8768"/>
                  </a:cubicBezTo>
                  <a:cubicBezTo>
                    <a:pt x="6863" y="9500"/>
                    <a:pt x="6278" y="9961"/>
                    <a:pt x="5671" y="10065"/>
                  </a:cubicBezTo>
                  <a:lnTo>
                    <a:pt x="5671" y="8810"/>
                  </a:lnTo>
                  <a:cubicBezTo>
                    <a:pt x="6278" y="8789"/>
                    <a:pt x="6884" y="8705"/>
                    <a:pt x="7428" y="8559"/>
                  </a:cubicBezTo>
                  <a:close/>
                  <a:moveTo>
                    <a:pt x="5357" y="1"/>
                  </a:moveTo>
                  <a:cubicBezTo>
                    <a:pt x="3934" y="1"/>
                    <a:pt x="2574" y="566"/>
                    <a:pt x="1570" y="1591"/>
                  </a:cubicBezTo>
                  <a:cubicBezTo>
                    <a:pt x="544" y="2595"/>
                    <a:pt x="0" y="3935"/>
                    <a:pt x="0" y="5378"/>
                  </a:cubicBezTo>
                  <a:cubicBezTo>
                    <a:pt x="0" y="6801"/>
                    <a:pt x="544" y="8140"/>
                    <a:pt x="1570" y="9165"/>
                  </a:cubicBezTo>
                  <a:cubicBezTo>
                    <a:pt x="2574" y="10170"/>
                    <a:pt x="3934" y="10735"/>
                    <a:pt x="5357" y="10735"/>
                  </a:cubicBezTo>
                  <a:cubicBezTo>
                    <a:pt x="6780" y="10735"/>
                    <a:pt x="8119" y="10170"/>
                    <a:pt x="9144" y="9165"/>
                  </a:cubicBezTo>
                  <a:cubicBezTo>
                    <a:pt x="10148" y="8140"/>
                    <a:pt x="10713" y="6801"/>
                    <a:pt x="10713" y="5378"/>
                  </a:cubicBezTo>
                  <a:cubicBezTo>
                    <a:pt x="10713" y="3935"/>
                    <a:pt x="10148" y="2595"/>
                    <a:pt x="9144" y="1591"/>
                  </a:cubicBezTo>
                  <a:cubicBezTo>
                    <a:pt x="8119" y="566"/>
                    <a:pt x="6780" y="1"/>
                    <a:pt x="53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33" name="Google Shape;1533;p59"/>
          <p:cNvGrpSpPr/>
          <p:nvPr/>
        </p:nvGrpSpPr>
        <p:grpSpPr>
          <a:xfrm>
            <a:off x="5524842" y="2258915"/>
            <a:ext cx="435059" cy="389734"/>
            <a:chOff x="5428517" y="1626263"/>
            <a:chExt cx="435059" cy="389734"/>
          </a:xfrm>
        </p:grpSpPr>
        <p:sp>
          <p:nvSpPr>
            <p:cNvPr id="1534" name="Google Shape;1534;p59"/>
            <p:cNvSpPr/>
            <p:nvPr/>
          </p:nvSpPr>
          <p:spPr>
            <a:xfrm>
              <a:off x="5445015" y="1674863"/>
              <a:ext cx="229473" cy="67626"/>
            </a:xfrm>
            <a:custGeom>
              <a:avLst/>
              <a:gdLst/>
              <a:ahLst/>
              <a:cxnLst/>
              <a:rect l="l" t="t" r="r" b="b"/>
              <a:pathLst>
                <a:path w="5692" h="1256" extrusionOk="0">
                  <a:moveTo>
                    <a:pt x="314" y="0"/>
                  </a:moveTo>
                  <a:cubicBezTo>
                    <a:pt x="126" y="0"/>
                    <a:pt x="0" y="126"/>
                    <a:pt x="0" y="314"/>
                  </a:cubicBezTo>
                  <a:lnTo>
                    <a:pt x="0" y="1256"/>
                  </a:lnTo>
                  <a:lnTo>
                    <a:pt x="5692" y="1256"/>
                  </a:lnTo>
                  <a:lnTo>
                    <a:pt x="5692" y="314"/>
                  </a:lnTo>
                  <a:cubicBezTo>
                    <a:pt x="5692" y="126"/>
                    <a:pt x="5545" y="0"/>
                    <a:pt x="5378" y="0"/>
                  </a:cubicBezTo>
                  <a:close/>
                </a:path>
              </a:pathLst>
            </a:custGeom>
            <a:solidFill>
              <a:srgbClr val="B2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59"/>
            <p:cNvSpPr/>
            <p:nvPr/>
          </p:nvSpPr>
          <p:spPr>
            <a:xfrm>
              <a:off x="5428517" y="1844444"/>
              <a:ext cx="164400" cy="132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59"/>
            <p:cNvSpPr/>
            <p:nvPr/>
          </p:nvSpPr>
          <p:spPr>
            <a:xfrm>
              <a:off x="5474605" y="1626263"/>
              <a:ext cx="388972" cy="389734"/>
            </a:xfrm>
            <a:custGeom>
              <a:avLst/>
              <a:gdLst/>
              <a:ahLst/>
              <a:cxnLst/>
              <a:rect l="l" t="t" r="r" b="b"/>
              <a:pathLst>
                <a:path w="10714" h="10735" extrusionOk="0">
                  <a:moveTo>
                    <a:pt x="6634" y="628"/>
                  </a:moveTo>
                  <a:cubicBezTo>
                    <a:pt x="6801" y="628"/>
                    <a:pt x="6948" y="775"/>
                    <a:pt x="6948" y="942"/>
                  </a:cubicBezTo>
                  <a:lnTo>
                    <a:pt x="6948" y="1884"/>
                  </a:lnTo>
                  <a:lnTo>
                    <a:pt x="1235" y="1884"/>
                  </a:lnTo>
                  <a:lnTo>
                    <a:pt x="1235" y="942"/>
                  </a:lnTo>
                  <a:cubicBezTo>
                    <a:pt x="1235" y="775"/>
                    <a:pt x="1382" y="628"/>
                    <a:pt x="1549" y="628"/>
                  </a:cubicBezTo>
                  <a:close/>
                  <a:moveTo>
                    <a:pt x="6320" y="2511"/>
                  </a:moveTo>
                  <a:lnTo>
                    <a:pt x="6320" y="3181"/>
                  </a:lnTo>
                  <a:lnTo>
                    <a:pt x="1884" y="3181"/>
                  </a:lnTo>
                  <a:lnTo>
                    <a:pt x="1884" y="2511"/>
                  </a:lnTo>
                  <a:close/>
                  <a:moveTo>
                    <a:pt x="4437" y="5085"/>
                  </a:moveTo>
                  <a:lnTo>
                    <a:pt x="4437" y="8223"/>
                  </a:lnTo>
                  <a:lnTo>
                    <a:pt x="629" y="8223"/>
                  </a:lnTo>
                  <a:lnTo>
                    <a:pt x="629" y="7596"/>
                  </a:lnTo>
                  <a:lnTo>
                    <a:pt x="3767" y="7596"/>
                  </a:lnTo>
                  <a:lnTo>
                    <a:pt x="3767" y="6968"/>
                  </a:lnTo>
                  <a:lnTo>
                    <a:pt x="629" y="6968"/>
                  </a:lnTo>
                  <a:lnTo>
                    <a:pt x="629" y="6340"/>
                  </a:lnTo>
                  <a:lnTo>
                    <a:pt x="3767" y="6340"/>
                  </a:lnTo>
                  <a:lnTo>
                    <a:pt x="3767" y="5713"/>
                  </a:lnTo>
                  <a:lnTo>
                    <a:pt x="629" y="5713"/>
                  </a:lnTo>
                  <a:lnTo>
                    <a:pt x="629" y="5085"/>
                  </a:lnTo>
                  <a:close/>
                  <a:moveTo>
                    <a:pt x="7261" y="3808"/>
                  </a:moveTo>
                  <a:cubicBezTo>
                    <a:pt x="7429" y="3808"/>
                    <a:pt x="7575" y="3955"/>
                    <a:pt x="7575" y="4122"/>
                  </a:cubicBezTo>
                  <a:lnTo>
                    <a:pt x="7575" y="8223"/>
                  </a:lnTo>
                  <a:lnTo>
                    <a:pt x="6948" y="8223"/>
                  </a:lnTo>
                  <a:cubicBezTo>
                    <a:pt x="6257" y="8223"/>
                    <a:pt x="5692" y="8788"/>
                    <a:pt x="5692" y="9479"/>
                  </a:cubicBezTo>
                  <a:cubicBezTo>
                    <a:pt x="5692" y="9709"/>
                    <a:pt x="5755" y="9918"/>
                    <a:pt x="5860" y="10106"/>
                  </a:cubicBezTo>
                  <a:lnTo>
                    <a:pt x="942" y="10106"/>
                  </a:lnTo>
                  <a:cubicBezTo>
                    <a:pt x="754" y="10106"/>
                    <a:pt x="629" y="9960"/>
                    <a:pt x="629" y="9793"/>
                  </a:cubicBezTo>
                  <a:lnTo>
                    <a:pt x="629" y="8851"/>
                  </a:lnTo>
                  <a:lnTo>
                    <a:pt x="5064" y="8851"/>
                  </a:lnTo>
                  <a:lnTo>
                    <a:pt x="5064" y="4436"/>
                  </a:lnTo>
                  <a:lnTo>
                    <a:pt x="629" y="4436"/>
                  </a:lnTo>
                  <a:lnTo>
                    <a:pt x="629" y="4122"/>
                  </a:lnTo>
                  <a:cubicBezTo>
                    <a:pt x="629" y="3955"/>
                    <a:pt x="754" y="3808"/>
                    <a:pt x="942" y="3808"/>
                  </a:cubicBezTo>
                  <a:close/>
                  <a:moveTo>
                    <a:pt x="7889" y="8851"/>
                  </a:moveTo>
                  <a:lnTo>
                    <a:pt x="7889" y="10106"/>
                  </a:lnTo>
                  <a:lnTo>
                    <a:pt x="6948" y="10106"/>
                  </a:lnTo>
                  <a:cubicBezTo>
                    <a:pt x="6592" y="10106"/>
                    <a:pt x="6320" y="9814"/>
                    <a:pt x="6320" y="9479"/>
                  </a:cubicBezTo>
                  <a:cubicBezTo>
                    <a:pt x="6320" y="9123"/>
                    <a:pt x="6592" y="8851"/>
                    <a:pt x="6948" y="8851"/>
                  </a:cubicBezTo>
                  <a:close/>
                  <a:moveTo>
                    <a:pt x="9458" y="8851"/>
                  </a:moveTo>
                  <a:cubicBezTo>
                    <a:pt x="9814" y="8851"/>
                    <a:pt x="10086" y="9123"/>
                    <a:pt x="10086" y="9479"/>
                  </a:cubicBezTo>
                  <a:cubicBezTo>
                    <a:pt x="10086" y="9814"/>
                    <a:pt x="9814" y="10106"/>
                    <a:pt x="9458" y="10106"/>
                  </a:cubicBezTo>
                  <a:lnTo>
                    <a:pt x="8517" y="10106"/>
                  </a:lnTo>
                  <a:lnTo>
                    <a:pt x="8517" y="8851"/>
                  </a:lnTo>
                  <a:close/>
                  <a:moveTo>
                    <a:pt x="1570" y="0"/>
                  </a:moveTo>
                  <a:cubicBezTo>
                    <a:pt x="1047" y="0"/>
                    <a:pt x="629" y="440"/>
                    <a:pt x="629" y="942"/>
                  </a:cubicBezTo>
                  <a:lnTo>
                    <a:pt x="629" y="2511"/>
                  </a:lnTo>
                  <a:lnTo>
                    <a:pt x="1256" y="2511"/>
                  </a:lnTo>
                  <a:lnTo>
                    <a:pt x="1256" y="3181"/>
                  </a:lnTo>
                  <a:lnTo>
                    <a:pt x="942" y="3181"/>
                  </a:lnTo>
                  <a:cubicBezTo>
                    <a:pt x="419" y="3181"/>
                    <a:pt x="1" y="3620"/>
                    <a:pt x="1" y="4122"/>
                  </a:cubicBezTo>
                  <a:lnTo>
                    <a:pt x="1" y="9793"/>
                  </a:lnTo>
                  <a:cubicBezTo>
                    <a:pt x="1" y="10316"/>
                    <a:pt x="419" y="10734"/>
                    <a:pt x="942" y="10734"/>
                  </a:cubicBezTo>
                  <a:lnTo>
                    <a:pt x="9458" y="10734"/>
                  </a:lnTo>
                  <a:cubicBezTo>
                    <a:pt x="10149" y="10734"/>
                    <a:pt x="10714" y="10169"/>
                    <a:pt x="10714" y="9479"/>
                  </a:cubicBezTo>
                  <a:cubicBezTo>
                    <a:pt x="10714" y="8788"/>
                    <a:pt x="10149" y="8223"/>
                    <a:pt x="9458" y="8223"/>
                  </a:cubicBezTo>
                  <a:lnTo>
                    <a:pt x="8203" y="8223"/>
                  </a:lnTo>
                  <a:lnTo>
                    <a:pt x="8203" y="4122"/>
                  </a:lnTo>
                  <a:cubicBezTo>
                    <a:pt x="8203" y="3620"/>
                    <a:pt x="7785" y="3181"/>
                    <a:pt x="7261" y="3181"/>
                  </a:cubicBezTo>
                  <a:lnTo>
                    <a:pt x="6948" y="3181"/>
                  </a:lnTo>
                  <a:lnTo>
                    <a:pt x="6948" y="2511"/>
                  </a:lnTo>
                  <a:lnTo>
                    <a:pt x="7575" y="2511"/>
                  </a:lnTo>
                  <a:lnTo>
                    <a:pt x="7575" y="942"/>
                  </a:lnTo>
                  <a:cubicBezTo>
                    <a:pt x="7575" y="419"/>
                    <a:pt x="7157" y="0"/>
                    <a:pt x="66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37" name="Google Shape;1537;p59"/>
          <p:cNvGrpSpPr/>
          <p:nvPr/>
        </p:nvGrpSpPr>
        <p:grpSpPr>
          <a:xfrm>
            <a:off x="2595981" y="1637027"/>
            <a:ext cx="416446" cy="445073"/>
            <a:chOff x="2595981" y="1637027"/>
            <a:chExt cx="416446" cy="445073"/>
          </a:xfrm>
        </p:grpSpPr>
        <p:sp>
          <p:nvSpPr>
            <p:cNvPr id="1538" name="Google Shape;1538;p59"/>
            <p:cNvSpPr/>
            <p:nvPr/>
          </p:nvSpPr>
          <p:spPr>
            <a:xfrm>
              <a:off x="2595981" y="1777300"/>
              <a:ext cx="319200" cy="304800"/>
            </a:xfrm>
            <a:prstGeom prst="roundRect">
              <a:avLst>
                <a:gd name="adj" fmla="val 9372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39" name="Google Shape;1539;p59"/>
            <p:cNvGrpSpPr/>
            <p:nvPr/>
          </p:nvGrpSpPr>
          <p:grpSpPr>
            <a:xfrm>
              <a:off x="2670543" y="1637027"/>
              <a:ext cx="341884" cy="389734"/>
              <a:chOff x="2665622" y="1626263"/>
              <a:chExt cx="341884" cy="389734"/>
            </a:xfrm>
          </p:grpSpPr>
          <p:sp>
            <p:nvSpPr>
              <p:cNvPr id="1540" name="Google Shape;1540;p59"/>
              <p:cNvSpPr/>
              <p:nvPr/>
            </p:nvSpPr>
            <p:spPr>
              <a:xfrm>
                <a:off x="2726504" y="1820196"/>
                <a:ext cx="84900" cy="1326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59"/>
              <p:cNvSpPr/>
              <p:nvPr/>
            </p:nvSpPr>
            <p:spPr>
              <a:xfrm>
                <a:off x="2865370" y="1820196"/>
                <a:ext cx="84900" cy="1326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2" name="Google Shape;1542;p59"/>
              <p:cNvSpPr/>
              <p:nvPr/>
            </p:nvSpPr>
            <p:spPr>
              <a:xfrm>
                <a:off x="2773101" y="1636744"/>
                <a:ext cx="130800" cy="1308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3" name="Google Shape;1543;p59"/>
              <p:cNvSpPr/>
              <p:nvPr/>
            </p:nvSpPr>
            <p:spPr>
              <a:xfrm>
                <a:off x="2665622" y="1626263"/>
                <a:ext cx="341884" cy="389734"/>
              </a:xfrm>
              <a:custGeom>
                <a:avLst/>
                <a:gdLst/>
                <a:ahLst/>
                <a:cxnLst/>
                <a:rect l="l" t="t" r="r" b="b"/>
                <a:pathLst>
                  <a:path w="9417" h="10735" extrusionOk="0">
                    <a:moveTo>
                      <a:pt x="4709" y="628"/>
                    </a:moveTo>
                    <a:cubicBezTo>
                      <a:pt x="5566" y="628"/>
                      <a:pt x="6278" y="1339"/>
                      <a:pt x="6278" y="2197"/>
                    </a:cubicBezTo>
                    <a:cubicBezTo>
                      <a:pt x="6278" y="3076"/>
                      <a:pt x="5566" y="3767"/>
                      <a:pt x="4709" y="3767"/>
                    </a:cubicBezTo>
                    <a:cubicBezTo>
                      <a:pt x="3830" y="3767"/>
                      <a:pt x="3139" y="3076"/>
                      <a:pt x="3139" y="2197"/>
                    </a:cubicBezTo>
                    <a:cubicBezTo>
                      <a:pt x="3139" y="1339"/>
                      <a:pt x="3851" y="628"/>
                      <a:pt x="4709" y="628"/>
                    </a:cubicBezTo>
                    <a:close/>
                    <a:moveTo>
                      <a:pt x="8475" y="2511"/>
                    </a:moveTo>
                    <a:cubicBezTo>
                      <a:pt x="8642" y="2511"/>
                      <a:pt x="8789" y="2658"/>
                      <a:pt x="8789" y="2825"/>
                    </a:cubicBezTo>
                    <a:lnTo>
                      <a:pt x="8789" y="9793"/>
                    </a:lnTo>
                    <a:cubicBezTo>
                      <a:pt x="8789" y="9960"/>
                      <a:pt x="8642" y="10106"/>
                      <a:pt x="8475" y="10106"/>
                    </a:cubicBezTo>
                    <a:lnTo>
                      <a:pt x="942" y="10106"/>
                    </a:lnTo>
                    <a:cubicBezTo>
                      <a:pt x="775" y="10106"/>
                      <a:pt x="628" y="9960"/>
                      <a:pt x="628" y="9793"/>
                    </a:cubicBezTo>
                    <a:lnTo>
                      <a:pt x="628" y="2825"/>
                    </a:lnTo>
                    <a:cubicBezTo>
                      <a:pt x="628" y="2658"/>
                      <a:pt x="775" y="2511"/>
                      <a:pt x="942" y="2511"/>
                    </a:cubicBezTo>
                    <a:lnTo>
                      <a:pt x="2533" y="2511"/>
                    </a:lnTo>
                    <a:cubicBezTo>
                      <a:pt x="2679" y="3578"/>
                      <a:pt x="3600" y="4394"/>
                      <a:pt x="4709" y="4394"/>
                    </a:cubicBezTo>
                    <a:cubicBezTo>
                      <a:pt x="5818" y="4394"/>
                      <a:pt x="6738" y="3578"/>
                      <a:pt x="6885" y="2511"/>
                    </a:cubicBezTo>
                    <a:close/>
                    <a:moveTo>
                      <a:pt x="4709" y="0"/>
                    </a:moveTo>
                    <a:cubicBezTo>
                      <a:pt x="3600" y="0"/>
                      <a:pt x="2679" y="816"/>
                      <a:pt x="2533" y="1884"/>
                    </a:cubicBezTo>
                    <a:lnTo>
                      <a:pt x="942" y="1884"/>
                    </a:lnTo>
                    <a:cubicBezTo>
                      <a:pt x="419" y="1884"/>
                      <a:pt x="1" y="2323"/>
                      <a:pt x="1" y="2825"/>
                    </a:cubicBezTo>
                    <a:lnTo>
                      <a:pt x="1" y="9793"/>
                    </a:lnTo>
                    <a:cubicBezTo>
                      <a:pt x="1" y="10316"/>
                      <a:pt x="419" y="10734"/>
                      <a:pt x="942" y="10734"/>
                    </a:cubicBezTo>
                    <a:lnTo>
                      <a:pt x="8475" y="10734"/>
                    </a:lnTo>
                    <a:cubicBezTo>
                      <a:pt x="8998" y="10734"/>
                      <a:pt x="9416" y="10295"/>
                      <a:pt x="9416" y="9793"/>
                    </a:cubicBezTo>
                    <a:lnTo>
                      <a:pt x="9416" y="2825"/>
                    </a:lnTo>
                    <a:cubicBezTo>
                      <a:pt x="9416" y="2302"/>
                      <a:pt x="8998" y="1884"/>
                      <a:pt x="8475" y="1884"/>
                    </a:cubicBezTo>
                    <a:lnTo>
                      <a:pt x="6885" y="1884"/>
                    </a:lnTo>
                    <a:cubicBezTo>
                      <a:pt x="6738" y="816"/>
                      <a:pt x="5818" y="0"/>
                      <a:pt x="47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4" name="Google Shape;1544;p59"/>
              <p:cNvSpPr/>
              <p:nvPr/>
            </p:nvSpPr>
            <p:spPr>
              <a:xfrm>
                <a:off x="2756786" y="1856443"/>
                <a:ext cx="22836" cy="22800"/>
              </a:xfrm>
              <a:custGeom>
                <a:avLst/>
                <a:gdLst/>
                <a:ahLst/>
                <a:cxnLst/>
                <a:rect l="l" t="t" r="r" b="b"/>
                <a:pathLst>
                  <a:path w="629" h="628" extrusionOk="0">
                    <a:moveTo>
                      <a:pt x="1" y="0"/>
                    </a:moveTo>
                    <a:lnTo>
                      <a:pt x="1" y="628"/>
                    </a:lnTo>
                    <a:lnTo>
                      <a:pt x="628" y="628"/>
                    </a:lnTo>
                    <a:lnTo>
                      <a:pt x="62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5" name="Google Shape;1545;p59"/>
              <p:cNvSpPr/>
              <p:nvPr/>
            </p:nvSpPr>
            <p:spPr>
              <a:xfrm>
                <a:off x="2756786" y="1902007"/>
                <a:ext cx="22836" cy="22836"/>
              </a:xfrm>
              <a:custGeom>
                <a:avLst/>
                <a:gdLst/>
                <a:ahLst/>
                <a:cxnLst/>
                <a:rect l="l" t="t" r="r" b="b"/>
                <a:pathLst>
                  <a:path w="629" h="629" extrusionOk="0">
                    <a:moveTo>
                      <a:pt x="1" y="1"/>
                    </a:moveTo>
                    <a:lnTo>
                      <a:pt x="1" y="628"/>
                    </a:lnTo>
                    <a:lnTo>
                      <a:pt x="628" y="628"/>
                    </a:lnTo>
                    <a:lnTo>
                      <a:pt x="62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6" name="Google Shape;1546;p59"/>
              <p:cNvSpPr/>
              <p:nvPr/>
            </p:nvSpPr>
            <p:spPr>
              <a:xfrm>
                <a:off x="2893514" y="1856443"/>
                <a:ext cx="22836" cy="22800"/>
              </a:xfrm>
              <a:custGeom>
                <a:avLst/>
                <a:gdLst/>
                <a:ahLst/>
                <a:cxnLst/>
                <a:rect l="l" t="t" r="r" b="b"/>
                <a:pathLst>
                  <a:path w="629" h="628" extrusionOk="0">
                    <a:moveTo>
                      <a:pt x="1" y="0"/>
                    </a:moveTo>
                    <a:lnTo>
                      <a:pt x="1" y="628"/>
                    </a:lnTo>
                    <a:lnTo>
                      <a:pt x="629" y="628"/>
                    </a:lnTo>
                    <a:lnTo>
                      <a:pt x="62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7" name="Google Shape;1547;p59"/>
              <p:cNvSpPr/>
              <p:nvPr/>
            </p:nvSpPr>
            <p:spPr>
              <a:xfrm>
                <a:off x="2893514" y="1902007"/>
                <a:ext cx="22836" cy="22836"/>
              </a:xfrm>
              <a:custGeom>
                <a:avLst/>
                <a:gdLst/>
                <a:ahLst/>
                <a:cxnLst/>
                <a:rect l="l" t="t" r="r" b="b"/>
                <a:pathLst>
                  <a:path w="629" h="629" extrusionOk="0">
                    <a:moveTo>
                      <a:pt x="1" y="1"/>
                    </a:moveTo>
                    <a:lnTo>
                      <a:pt x="1" y="628"/>
                    </a:lnTo>
                    <a:lnTo>
                      <a:pt x="629" y="628"/>
                    </a:lnTo>
                    <a:lnTo>
                      <a:pt x="62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8" name="Google Shape;1548;p59"/>
              <p:cNvSpPr/>
              <p:nvPr/>
            </p:nvSpPr>
            <p:spPr>
              <a:xfrm>
                <a:off x="2847950" y="1810080"/>
                <a:ext cx="113961" cy="160323"/>
              </a:xfrm>
              <a:custGeom>
                <a:avLst/>
                <a:gdLst/>
                <a:ahLst/>
                <a:cxnLst/>
                <a:rect l="l" t="t" r="r" b="b"/>
                <a:pathLst>
                  <a:path w="3139" h="4416" extrusionOk="0">
                    <a:moveTo>
                      <a:pt x="2511" y="629"/>
                    </a:moveTo>
                    <a:lnTo>
                      <a:pt x="2511" y="3788"/>
                    </a:lnTo>
                    <a:lnTo>
                      <a:pt x="628" y="3788"/>
                    </a:lnTo>
                    <a:lnTo>
                      <a:pt x="628" y="629"/>
                    </a:lnTo>
                    <a:close/>
                    <a:moveTo>
                      <a:pt x="0" y="1"/>
                    </a:moveTo>
                    <a:lnTo>
                      <a:pt x="0" y="4416"/>
                    </a:lnTo>
                    <a:lnTo>
                      <a:pt x="3139" y="4416"/>
                    </a:lnTo>
                    <a:lnTo>
                      <a:pt x="313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9" name="Google Shape;1549;p59"/>
              <p:cNvSpPr/>
              <p:nvPr/>
            </p:nvSpPr>
            <p:spPr>
              <a:xfrm>
                <a:off x="2711222" y="1810080"/>
                <a:ext cx="113961" cy="160323"/>
              </a:xfrm>
              <a:custGeom>
                <a:avLst/>
                <a:gdLst/>
                <a:ahLst/>
                <a:cxnLst/>
                <a:rect l="l" t="t" r="r" b="b"/>
                <a:pathLst>
                  <a:path w="3139" h="4416" extrusionOk="0">
                    <a:moveTo>
                      <a:pt x="2511" y="629"/>
                    </a:moveTo>
                    <a:lnTo>
                      <a:pt x="2511" y="3788"/>
                    </a:lnTo>
                    <a:lnTo>
                      <a:pt x="628" y="3788"/>
                    </a:lnTo>
                    <a:lnTo>
                      <a:pt x="628" y="629"/>
                    </a:lnTo>
                    <a:close/>
                    <a:moveTo>
                      <a:pt x="0" y="1"/>
                    </a:moveTo>
                    <a:lnTo>
                      <a:pt x="0" y="4416"/>
                    </a:lnTo>
                    <a:lnTo>
                      <a:pt x="3139" y="4416"/>
                    </a:lnTo>
                    <a:lnTo>
                      <a:pt x="313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0" name="Google Shape;1550;p59"/>
              <p:cNvSpPr/>
              <p:nvPr/>
            </p:nvSpPr>
            <p:spPr>
              <a:xfrm>
                <a:off x="2825150" y="1671827"/>
                <a:ext cx="45635" cy="46398"/>
              </a:xfrm>
              <a:custGeom>
                <a:avLst/>
                <a:gdLst/>
                <a:ahLst/>
                <a:cxnLst/>
                <a:rect l="l" t="t" r="r" b="b"/>
                <a:pathLst>
                  <a:path w="1257" h="1278" extrusionOk="0">
                    <a:moveTo>
                      <a:pt x="1" y="1"/>
                    </a:moveTo>
                    <a:lnTo>
                      <a:pt x="1" y="1277"/>
                    </a:lnTo>
                    <a:lnTo>
                      <a:pt x="1256" y="1277"/>
                    </a:lnTo>
                    <a:lnTo>
                      <a:pt x="1256" y="629"/>
                    </a:lnTo>
                    <a:lnTo>
                      <a:pt x="628" y="629"/>
                    </a:lnTo>
                    <a:lnTo>
                      <a:pt x="62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551" name="Google Shape;1551;p59"/>
          <p:cNvGrpSpPr/>
          <p:nvPr/>
        </p:nvGrpSpPr>
        <p:grpSpPr>
          <a:xfrm>
            <a:off x="1137170" y="2792340"/>
            <a:ext cx="433758" cy="428963"/>
            <a:chOff x="1139550" y="2792340"/>
            <a:chExt cx="433758" cy="428963"/>
          </a:xfrm>
        </p:grpSpPr>
        <p:sp>
          <p:nvSpPr>
            <p:cNvPr id="1552" name="Google Shape;1552;p59"/>
            <p:cNvSpPr/>
            <p:nvPr/>
          </p:nvSpPr>
          <p:spPr>
            <a:xfrm>
              <a:off x="1139550" y="2937802"/>
              <a:ext cx="369000" cy="28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59"/>
            <p:cNvSpPr/>
            <p:nvPr/>
          </p:nvSpPr>
          <p:spPr>
            <a:xfrm>
              <a:off x="1313226" y="2968588"/>
              <a:ext cx="126777" cy="127601"/>
            </a:xfrm>
            <a:custGeom>
              <a:avLst/>
              <a:gdLst/>
              <a:ahLst/>
              <a:cxnLst/>
              <a:rect l="l" t="t" r="r" b="b"/>
              <a:pathLst>
                <a:path w="3140" h="3160" extrusionOk="0">
                  <a:moveTo>
                    <a:pt x="1256" y="0"/>
                  </a:moveTo>
                  <a:lnTo>
                    <a:pt x="1256" y="1255"/>
                  </a:lnTo>
                  <a:lnTo>
                    <a:pt x="1" y="1255"/>
                  </a:lnTo>
                  <a:lnTo>
                    <a:pt x="1" y="1883"/>
                  </a:lnTo>
                  <a:lnTo>
                    <a:pt x="1256" y="1883"/>
                  </a:lnTo>
                  <a:lnTo>
                    <a:pt x="1256" y="3159"/>
                  </a:lnTo>
                  <a:lnTo>
                    <a:pt x="1884" y="3159"/>
                  </a:lnTo>
                  <a:lnTo>
                    <a:pt x="1884" y="1883"/>
                  </a:lnTo>
                  <a:lnTo>
                    <a:pt x="3139" y="1883"/>
                  </a:lnTo>
                  <a:lnTo>
                    <a:pt x="3139" y="1255"/>
                  </a:lnTo>
                  <a:lnTo>
                    <a:pt x="1884" y="1255"/>
                  </a:lnTo>
                  <a:lnTo>
                    <a:pt x="188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59"/>
            <p:cNvSpPr/>
            <p:nvPr/>
          </p:nvSpPr>
          <p:spPr>
            <a:xfrm>
              <a:off x="1183574" y="2792340"/>
              <a:ext cx="389734" cy="388972"/>
            </a:xfrm>
            <a:custGeom>
              <a:avLst/>
              <a:gdLst/>
              <a:ahLst/>
              <a:cxnLst/>
              <a:rect l="l" t="t" r="r" b="b"/>
              <a:pathLst>
                <a:path w="10735" h="10714" extrusionOk="0">
                  <a:moveTo>
                    <a:pt x="10086" y="1276"/>
                  </a:moveTo>
                  <a:lnTo>
                    <a:pt x="10086" y="2532"/>
                  </a:lnTo>
                  <a:lnTo>
                    <a:pt x="628" y="2532"/>
                  </a:lnTo>
                  <a:lnTo>
                    <a:pt x="628" y="1276"/>
                  </a:lnTo>
                  <a:lnTo>
                    <a:pt x="1277" y="1276"/>
                  </a:lnTo>
                  <a:lnTo>
                    <a:pt x="1277" y="1904"/>
                  </a:lnTo>
                  <a:lnTo>
                    <a:pt x="1905" y="1904"/>
                  </a:lnTo>
                  <a:lnTo>
                    <a:pt x="1905" y="1276"/>
                  </a:lnTo>
                  <a:lnTo>
                    <a:pt x="2532" y="1276"/>
                  </a:lnTo>
                  <a:lnTo>
                    <a:pt x="2532" y="1904"/>
                  </a:lnTo>
                  <a:lnTo>
                    <a:pt x="3160" y="1904"/>
                  </a:lnTo>
                  <a:lnTo>
                    <a:pt x="3160" y="1276"/>
                  </a:lnTo>
                  <a:lnTo>
                    <a:pt x="3788" y="1276"/>
                  </a:lnTo>
                  <a:lnTo>
                    <a:pt x="3788" y="1904"/>
                  </a:lnTo>
                  <a:lnTo>
                    <a:pt x="4415" y="1904"/>
                  </a:lnTo>
                  <a:lnTo>
                    <a:pt x="4415" y="1276"/>
                  </a:lnTo>
                  <a:lnTo>
                    <a:pt x="5043" y="1276"/>
                  </a:lnTo>
                  <a:lnTo>
                    <a:pt x="5043" y="1904"/>
                  </a:lnTo>
                  <a:lnTo>
                    <a:pt x="5671" y="1904"/>
                  </a:lnTo>
                  <a:lnTo>
                    <a:pt x="5671" y="1276"/>
                  </a:lnTo>
                  <a:lnTo>
                    <a:pt x="6299" y="1276"/>
                  </a:lnTo>
                  <a:lnTo>
                    <a:pt x="6299" y="1904"/>
                  </a:lnTo>
                  <a:lnTo>
                    <a:pt x="6926" y="1904"/>
                  </a:lnTo>
                  <a:lnTo>
                    <a:pt x="6926" y="1276"/>
                  </a:lnTo>
                  <a:lnTo>
                    <a:pt x="7554" y="1276"/>
                  </a:lnTo>
                  <a:lnTo>
                    <a:pt x="7554" y="1904"/>
                  </a:lnTo>
                  <a:lnTo>
                    <a:pt x="8182" y="1904"/>
                  </a:lnTo>
                  <a:lnTo>
                    <a:pt x="8182" y="1276"/>
                  </a:lnTo>
                  <a:lnTo>
                    <a:pt x="8809" y="1276"/>
                  </a:lnTo>
                  <a:lnTo>
                    <a:pt x="8809" y="1904"/>
                  </a:lnTo>
                  <a:lnTo>
                    <a:pt x="9437" y="1904"/>
                  </a:lnTo>
                  <a:lnTo>
                    <a:pt x="9437" y="1276"/>
                  </a:lnTo>
                  <a:close/>
                  <a:moveTo>
                    <a:pt x="10086" y="3160"/>
                  </a:moveTo>
                  <a:lnTo>
                    <a:pt x="10086" y="10085"/>
                  </a:lnTo>
                  <a:lnTo>
                    <a:pt x="628" y="10085"/>
                  </a:lnTo>
                  <a:lnTo>
                    <a:pt x="628" y="3160"/>
                  </a:lnTo>
                  <a:close/>
                  <a:moveTo>
                    <a:pt x="1277" y="0"/>
                  </a:moveTo>
                  <a:lnTo>
                    <a:pt x="1277" y="649"/>
                  </a:lnTo>
                  <a:lnTo>
                    <a:pt x="1" y="649"/>
                  </a:lnTo>
                  <a:lnTo>
                    <a:pt x="1" y="10713"/>
                  </a:lnTo>
                  <a:lnTo>
                    <a:pt x="10734" y="10713"/>
                  </a:lnTo>
                  <a:lnTo>
                    <a:pt x="10734" y="649"/>
                  </a:lnTo>
                  <a:lnTo>
                    <a:pt x="9437" y="649"/>
                  </a:lnTo>
                  <a:lnTo>
                    <a:pt x="9437" y="0"/>
                  </a:lnTo>
                  <a:lnTo>
                    <a:pt x="8809" y="0"/>
                  </a:lnTo>
                  <a:lnTo>
                    <a:pt x="8809" y="649"/>
                  </a:lnTo>
                  <a:lnTo>
                    <a:pt x="8182" y="649"/>
                  </a:lnTo>
                  <a:lnTo>
                    <a:pt x="8182" y="0"/>
                  </a:lnTo>
                  <a:lnTo>
                    <a:pt x="7554" y="0"/>
                  </a:lnTo>
                  <a:lnTo>
                    <a:pt x="7554" y="649"/>
                  </a:lnTo>
                  <a:lnTo>
                    <a:pt x="6926" y="649"/>
                  </a:lnTo>
                  <a:lnTo>
                    <a:pt x="6926" y="0"/>
                  </a:lnTo>
                  <a:lnTo>
                    <a:pt x="6299" y="0"/>
                  </a:lnTo>
                  <a:lnTo>
                    <a:pt x="6299" y="649"/>
                  </a:lnTo>
                  <a:lnTo>
                    <a:pt x="5671" y="649"/>
                  </a:lnTo>
                  <a:lnTo>
                    <a:pt x="5671" y="0"/>
                  </a:lnTo>
                  <a:lnTo>
                    <a:pt x="5043" y="0"/>
                  </a:lnTo>
                  <a:lnTo>
                    <a:pt x="5043" y="649"/>
                  </a:lnTo>
                  <a:lnTo>
                    <a:pt x="4415" y="649"/>
                  </a:lnTo>
                  <a:lnTo>
                    <a:pt x="4415" y="0"/>
                  </a:lnTo>
                  <a:lnTo>
                    <a:pt x="3788" y="0"/>
                  </a:lnTo>
                  <a:lnTo>
                    <a:pt x="3788" y="649"/>
                  </a:lnTo>
                  <a:lnTo>
                    <a:pt x="3160" y="649"/>
                  </a:lnTo>
                  <a:lnTo>
                    <a:pt x="3160" y="0"/>
                  </a:lnTo>
                  <a:lnTo>
                    <a:pt x="2532" y="0"/>
                  </a:lnTo>
                  <a:lnTo>
                    <a:pt x="2532" y="649"/>
                  </a:lnTo>
                  <a:lnTo>
                    <a:pt x="1905" y="649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59"/>
            <p:cNvSpPr/>
            <p:nvPr/>
          </p:nvSpPr>
          <p:spPr>
            <a:xfrm>
              <a:off x="1298301" y="2952631"/>
              <a:ext cx="160287" cy="159524"/>
            </a:xfrm>
            <a:custGeom>
              <a:avLst/>
              <a:gdLst/>
              <a:ahLst/>
              <a:cxnLst/>
              <a:rect l="l" t="t" r="r" b="b"/>
              <a:pathLst>
                <a:path w="4415" h="4394" extrusionOk="0">
                  <a:moveTo>
                    <a:pt x="2511" y="628"/>
                  </a:moveTo>
                  <a:lnTo>
                    <a:pt x="2511" y="1883"/>
                  </a:lnTo>
                  <a:lnTo>
                    <a:pt x="3787" y="1883"/>
                  </a:lnTo>
                  <a:lnTo>
                    <a:pt x="3787" y="2511"/>
                  </a:lnTo>
                  <a:lnTo>
                    <a:pt x="2511" y="2511"/>
                  </a:lnTo>
                  <a:lnTo>
                    <a:pt x="2511" y="3766"/>
                  </a:lnTo>
                  <a:lnTo>
                    <a:pt x="1883" y="3766"/>
                  </a:lnTo>
                  <a:lnTo>
                    <a:pt x="1883" y="2511"/>
                  </a:lnTo>
                  <a:lnTo>
                    <a:pt x="628" y="2511"/>
                  </a:lnTo>
                  <a:lnTo>
                    <a:pt x="628" y="1883"/>
                  </a:lnTo>
                  <a:lnTo>
                    <a:pt x="1883" y="1883"/>
                  </a:lnTo>
                  <a:lnTo>
                    <a:pt x="1883" y="628"/>
                  </a:lnTo>
                  <a:close/>
                  <a:moveTo>
                    <a:pt x="1255" y="0"/>
                  </a:moveTo>
                  <a:lnTo>
                    <a:pt x="1255" y="1255"/>
                  </a:lnTo>
                  <a:lnTo>
                    <a:pt x="0" y="1255"/>
                  </a:lnTo>
                  <a:lnTo>
                    <a:pt x="0" y="3139"/>
                  </a:lnTo>
                  <a:lnTo>
                    <a:pt x="1255" y="3139"/>
                  </a:lnTo>
                  <a:lnTo>
                    <a:pt x="1255" y="4394"/>
                  </a:lnTo>
                  <a:lnTo>
                    <a:pt x="3139" y="4394"/>
                  </a:lnTo>
                  <a:lnTo>
                    <a:pt x="3139" y="3139"/>
                  </a:lnTo>
                  <a:lnTo>
                    <a:pt x="4415" y="3139"/>
                  </a:lnTo>
                  <a:lnTo>
                    <a:pt x="4415" y="1255"/>
                  </a:lnTo>
                  <a:lnTo>
                    <a:pt x="3139" y="1255"/>
                  </a:lnTo>
                  <a:lnTo>
                    <a:pt x="31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56" name="Google Shape;1556;p59"/>
          <p:cNvGrpSpPr/>
          <p:nvPr/>
        </p:nvGrpSpPr>
        <p:grpSpPr>
          <a:xfrm>
            <a:off x="2602173" y="3395109"/>
            <a:ext cx="432633" cy="431826"/>
            <a:chOff x="2573650" y="3394729"/>
            <a:chExt cx="432633" cy="431826"/>
          </a:xfrm>
        </p:grpSpPr>
        <p:sp>
          <p:nvSpPr>
            <p:cNvPr id="1557" name="Google Shape;1557;p59"/>
            <p:cNvSpPr/>
            <p:nvPr/>
          </p:nvSpPr>
          <p:spPr>
            <a:xfrm>
              <a:off x="2667000" y="3713450"/>
              <a:ext cx="203000" cy="95250"/>
            </a:xfrm>
            <a:custGeom>
              <a:avLst/>
              <a:gdLst/>
              <a:ahLst/>
              <a:cxnLst/>
              <a:rect l="l" t="t" r="r" b="b"/>
              <a:pathLst>
                <a:path w="8120" h="3810" extrusionOk="0">
                  <a:moveTo>
                    <a:pt x="8120" y="3524"/>
                  </a:moveTo>
                  <a:lnTo>
                    <a:pt x="8120" y="2476"/>
                  </a:lnTo>
                  <a:lnTo>
                    <a:pt x="4286" y="2452"/>
                  </a:lnTo>
                  <a:lnTo>
                    <a:pt x="2238" y="857"/>
                  </a:lnTo>
                  <a:lnTo>
                    <a:pt x="1095" y="0"/>
                  </a:lnTo>
                  <a:lnTo>
                    <a:pt x="0" y="952"/>
                  </a:lnTo>
                  <a:lnTo>
                    <a:pt x="3905" y="381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grpSp>
          <p:nvGrpSpPr>
            <p:cNvPr id="1558" name="Google Shape;1558;p59"/>
            <p:cNvGrpSpPr/>
            <p:nvPr/>
          </p:nvGrpSpPr>
          <p:grpSpPr>
            <a:xfrm>
              <a:off x="2573650" y="3394729"/>
              <a:ext cx="432633" cy="431826"/>
              <a:chOff x="2573650" y="3394729"/>
              <a:chExt cx="432633" cy="431826"/>
            </a:xfrm>
          </p:grpSpPr>
          <p:sp>
            <p:nvSpPr>
              <p:cNvPr id="1559" name="Google Shape;1559;p59"/>
              <p:cNvSpPr/>
              <p:nvPr/>
            </p:nvSpPr>
            <p:spPr>
              <a:xfrm>
                <a:off x="2573650" y="3659580"/>
                <a:ext cx="296277" cy="166975"/>
              </a:xfrm>
              <a:custGeom>
                <a:avLst/>
                <a:gdLst/>
                <a:ahLst/>
                <a:cxnLst/>
                <a:rect l="l" t="t" r="r" b="b"/>
                <a:pathLst>
                  <a:path w="6926" h="3788" extrusionOk="0">
                    <a:moveTo>
                      <a:pt x="0" y="1"/>
                    </a:moveTo>
                    <a:lnTo>
                      <a:pt x="0" y="1884"/>
                    </a:lnTo>
                    <a:lnTo>
                      <a:pt x="1360" y="1884"/>
                    </a:lnTo>
                    <a:lnTo>
                      <a:pt x="3871" y="3788"/>
                    </a:lnTo>
                    <a:lnTo>
                      <a:pt x="6612" y="3788"/>
                    </a:lnTo>
                    <a:cubicBezTo>
                      <a:pt x="6800" y="3788"/>
                      <a:pt x="6926" y="3662"/>
                      <a:pt x="6926" y="3474"/>
                    </a:cubicBezTo>
                    <a:lnTo>
                      <a:pt x="6926" y="3139"/>
                    </a:lnTo>
                    <a:lnTo>
                      <a:pt x="4729" y="3139"/>
                    </a:lnTo>
                    <a:cubicBezTo>
                      <a:pt x="4478" y="3139"/>
                      <a:pt x="4248" y="3055"/>
                      <a:pt x="4080" y="2867"/>
                    </a:cubicBezTo>
                    <a:lnTo>
                      <a:pt x="2783" y="1591"/>
                    </a:lnTo>
                    <a:lnTo>
                      <a:pt x="3223" y="1151"/>
                    </a:lnTo>
                    <a:lnTo>
                      <a:pt x="4520" y="2428"/>
                    </a:lnTo>
                    <a:cubicBezTo>
                      <a:pt x="4583" y="2491"/>
                      <a:pt x="4661" y="2522"/>
                      <a:pt x="4739" y="2522"/>
                    </a:cubicBezTo>
                    <a:cubicBezTo>
                      <a:pt x="4818" y="2522"/>
                      <a:pt x="4896" y="2491"/>
                      <a:pt x="4959" y="2428"/>
                    </a:cubicBezTo>
                    <a:cubicBezTo>
                      <a:pt x="5085" y="2302"/>
                      <a:pt x="5085" y="2114"/>
                      <a:pt x="4959" y="1988"/>
                    </a:cubicBezTo>
                    <a:lnTo>
                      <a:pt x="3264" y="273"/>
                    </a:lnTo>
                    <a:cubicBezTo>
                      <a:pt x="3076" y="105"/>
                      <a:pt x="2846" y="1"/>
                      <a:pt x="2595" y="1"/>
                    </a:cubicBezTo>
                    <a:close/>
                  </a:path>
                </a:pathLst>
              </a:custGeom>
              <a:solidFill>
                <a:srgbClr val="B2090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0" name="Google Shape;1560;p59"/>
              <p:cNvSpPr/>
              <p:nvPr/>
            </p:nvSpPr>
            <p:spPr>
              <a:xfrm>
                <a:off x="2738192" y="3540128"/>
                <a:ext cx="146963" cy="120529"/>
              </a:xfrm>
              <a:custGeom>
                <a:avLst/>
                <a:gdLst/>
                <a:ahLst/>
                <a:cxnLst/>
                <a:rect l="l" t="t" r="r" b="b"/>
                <a:pathLst>
                  <a:path w="3726" h="3056" extrusionOk="0">
                    <a:moveTo>
                      <a:pt x="775" y="1"/>
                    </a:moveTo>
                    <a:cubicBezTo>
                      <a:pt x="336" y="1"/>
                      <a:pt x="1" y="377"/>
                      <a:pt x="1" y="859"/>
                    </a:cubicBezTo>
                    <a:cubicBezTo>
                      <a:pt x="1" y="1152"/>
                      <a:pt x="126" y="1403"/>
                      <a:pt x="398" y="1717"/>
                    </a:cubicBezTo>
                    <a:cubicBezTo>
                      <a:pt x="566" y="1800"/>
                      <a:pt x="712" y="1905"/>
                      <a:pt x="838" y="2030"/>
                    </a:cubicBezTo>
                    <a:lnTo>
                      <a:pt x="1863" y="3056"/>
                    </a:lnTo>
                    <a:cubicBezTo>
                      <a:pt x="1989" y="2930"/>
                      <a:pt x="2114" y="2825"/>
                      <a:pt x="2240" y="2742"/>
                    </a:cubicBezTo>
                    <a:cubicBezTo>
                      <a:pt x="3139" y="1968"/>
                      <a:pt x="3704" y="1486"/>
                      <a:pt x="3725" y="921"/>
                    </a:cubicBezTo>
                    <a:cubicBezTo>
                      <a:pt x="3411" y="859"/>
                      <a:pt x="3139" y="712"/>
                      <a:pt x="2909" y="482"/>
                    </a:cubicBezTo>
                    <a:lnTo>
                      <a:pt x="2553" y="126"/>
                    </a:lnTo>
                    <a:cubicBezTo>
                      <a:pt x="2281" y="336"/>
                      <a:pt x="2177" y="712"/>
                      <a:pt x="2177" y="712"/>
                    </a:cubicBezTo>
                    <a:lnTo>
                      <a:pt x="1863" y="1800"/>
                    </a:lnTo>
                    <a:lnTo>
                      <a:pt x="1570" y="712"/>
                    </a:lnTo>
                    <a:cubicBezTo>
                      <a:pt x="1570" y="691"/>
                      <a:pt x="1361" y="1"/>
                      <a:pt x="77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1" name="Google Shape;1561;p59"/>
              <p:cNvSpPr/>
              <p:nvPr/>
            </p:nvSpPr>
            <p:spPr>
              <a:xfrm>
                <a:off x="2616549" y="3394729"/>
                <a:ext cx="389734" cy="389734"/>
              </a:xfrm>
              <a:custGeom>
                <a:avLst/>
                <a:gdLst/>
                <a:ahLst/>
                <a:cxnLst/>
                <a:rect l="l" t="t" r="r" b="b"/>
                <a:pathLst>
                  <a:path w="10735" h="10735" extrusionOk="0">
                    <a:moveTo>
                      <a:pt x="6215" y="628"/>
                    </a:moveTo>
                    <a:lnTo>
                      <a:pt x="8726" y="2532"/>
                    </a:lnTo>
                    <a:lnTo>
                      <a:pt x="10086" y="2532"/>
                    </a:lnTo>
                    <a:lnTo>
                      <a:pt x="10086" y="4436"/>
                    </a:lnTo>
                    <a:lnTo>
                      <a:pt x="7512" y="4436"/>
                    </a:lnTo>
                    <a:cubicBezTo>
                      <a:pt x="7261" y="4436"/>
                      <a:pt x="7010" y="4332"/>
                      <a:pt x="6843" y="4143"/>
                    </a:cubicBezTo>
                    <a:lnTo>
                      <a:pt x="5148" y="2449"/>
                    </a:lnTo>
                    <a:cubicBezTo>
                      <a:pt x="5022" y="2323"/>
                      <a:pt x="5022" y="2135"/>
                      <a:pt x="5148" y="2009"/>
                    </a:cubicBezTo>
                    <a:cubicBezTo>
                      <a:pt x="5200" y="1946"/>
                      <a:pt x="5279" y="1915"/>
                      <a:pt x="5360" y="1915"/>
                    </a:cubicBezTo>
                    <a:cubicBezTo>
                      <a:pt x="5441" y="1915"/>
                      <a:pt x="5524" y="1946"/>
                      <a:pt x="5587" y="2009"/>
                    </a:cubicBezTo>
                    <a:lnTo>
                      <a:pt x="6864" y="3286"/>
                    </a:lnTo>
                    <a:lnTo>
                      <a:pt x="7303" y="2846"/>
                    </a:lnTo>
                    <a:lnTo>
                      <a:pt x="6027" y="1570"/>
                    </a:lnTo>
                    <a:cubicBezTo>
                      <a:pt x="5859" y="1382"/>
                      <a:pt x="5608" y="1277"/>
                      <a:pt x="5357" y="1277"/>
                    </a:cubicBezTo>
                    <a:lnTo>
                      <a:pt x="3160" y="1277"/>
                    </a:lnTo>
                    <a:lnTo>
                      <a:pt x="3160" y="942"/>
                    </a:lnTo>
                    <a:cubicBezTo>
                      <a:pt x="3160" y="775"/>
                      <a:pt x="3306" y="628"/>
                      <a:pt x="3474" y="628"/>
                    </a:cubicBezTo>
                    <a:close/>
                    <a:moveTo>
                      <a:pt x="4269" y="4123"/>
                    </a:moveTo>
                    <a:cubicBezTo>
                      <a:pt x="4855" y="4123"/>
                      <a:pt x="5043" y="4792"/>
                      <a:pt x="5064" y="4834"/>
                    </a:cubicBezTo>
                    <a:lnTo>
                      <a:pt x="5357" y="5922"/>
                    </a:lnTo>
                    <a:lnTo>
                      <a:pt x="5671" y="4834"/>
                    </a:lnTo>
                    <a:cubicBezTo>
                      <a:pt x="5671" y="4813"/>
                      <a:pt x="5775" y="4457"/>
                      <a:pt x="6047" y="4248"/>
                    </a:cubicBezTo>
                    <a:lnTo>
                      <a:pt x="6403" y="4604"/>
                    </a:lnTo>
                    <a:cubicBezTo>
                      <a:pt x="6633" y="4813"/>
                      <a:pt x="6905" y="4980"/>
                      <a:pt x="7219" y="5022"/>
                    </a:cubicBezTo>
                    <a:cubicBezTo>
                      <a:pt x="7198" y="5608"/>
                      <a:pt x="6633" y="6089"/>
                      <a:pt x="5734" y="6843"/>
                    </a:cubicBezTo>
                    <a:cubicBezTo>
                      <a:pt x="5608" y="6947"/>
                      <a:pt x="5483" y="7052"/>
                      <a:pt x="5357" y="7156"/>
                    </a:cubicBezTo>
                    <a:lnTo>
                      <a:pt x="4332" y="6152"/>
                    </a:lnTo>
                    <a:cubicBezTo>
                      <a:pt x="4206" y="6006"/>
                      <a:pt x="4060" y="5922"/>
                      <a:pt x="3892" y="5838"/>
                    </a:cubicBezTo>
                    <a:cubicBezTo>
                      <a:pt x="3620" y="5524"/>
                      <a:pt x="3495" y="5252"/>
                      <a:pt x="3495" y="4980"/>
                    </a:cubicBezTo>
                    <a:cubicBezTo>
                      <a:pt x="3495" y="4478"/>
                      <a:pt x="3830" y="4123"/>
                      <a:pt x="4269" y="4123"/>
                    </a:cubicBezTo>
                    <a:close/>
                    <a:moveTo>
                      <a:pt x="3223" y="6319"/>
                    </a:moveTo>
                    <a:cubicBezTo>
                      <a:pt x="3474" y="6319"/>
                      <a:pt x="3704" y="6403"/>
                      <a:pt x="3892" y="6591"/>
                    </a:cubicBezTo>
                    <a:lnTo>
                      <a:pt x="5587" y="8286"/>
                    </a:lnTo>
                    <a:cubicBezTo>
                      <a:pt x="5713" y="8412"/>
                      <a:pt x="5713" y="8621"/>
                      <a:pt x="5587" y="8747"/>
                    </a:cubicBezTo>
                    <a:cubicBezTo>
                      <a:pt x="5524" y="8799"/>
                      <a:pt x="5446" y="8825"/>
                      <a:pt x="5367" y="8825"/>
                    </a:cubicBezTo>
                    <a:cubicBezTo>
                      <a:pt x="5289" y="8825"/>
                      <a:pt x="5211" y="8799"/>
                      <a:pt x="5148" y="8747"/>
                    </a:cubicBezTo>
                    <a:lnTo>
                      <a:pt x="3851" y="7449"/>
                    </a:lnTo>
                    <a:lnTo>
                      <a:pt x="3411" y="7889"/>
                    </a:lnTo>
                    <a:lnTo>
                      <a:pt x="4708" y="9186"/>
                    </a:lnTo>
                    <a:cubicBezTo>
                      <a:pt x="4876" y="9353"/>
                      <a:pt x="5106" y="9458"/>
                      <a:pt x="5357" y="9458"/>
                    </a:cubicBezTo>
                    <a:lnTo>
                      <a:pt x="7575" y="9458"/>
                    </a:lnTo>
                    <a:lnTo>
                      <a:pt x="7575" y="9793"/>
                    </a:lnTo>
                    <a:cubicBezTo>
                      <a:pt x="7575" y="9960"/>
                      <a:pt x="7428" y="10107"/>
                      <a:pt x="7261" y="10107"/>
                    </a:cubicBezTo>
                    <a:lnTo>
                      <a:pt x="4499" y="10107"/>
                    </a:lnTo>
                    <a:lnTo>
                      <a:pt x="1988" y="8203"/>
                    </a:lnTo>
                    <a:lnTo>
                      <a:pt x="628" y="8203"/>
                    </a:lnTo>
                    <a:lnTo>
                      <a:pt x="628" y="6319"/>
                    </a:lnTo>
                    <a:close/>
                    <a:moveTo>
                      <a:pt x="3474" y="1"/>
                    </a:moveTo>
                    <a:cubicBezTo>
                      <a:pt x="2951" y="1"/>
                      <a:pt x="2532" y="440"/>
                      <a:pt x="2532" y="942"/>
                    </a:cubicBezTo>
                    <a:lnTo>
                      <a:pt x="2532" y="1905"/>
                    </a:lnTo>
                    <a:lnTo>
                      <a:pt x="4478" y="1905"/>
                    </a:lnTo>
                    <a:cubicBezTo>
                      <a:pt x="4353" y="2239"/>
                      <a:pt x="4436" y="2637"/>
                      <a:pt x="4687" y="2888"/>
                    </a:cubicBezTo>
                    <a:lnTo>
                      <a:pt x="5608" y="3788"/>
                    </a:lnTo>
                    <a:cubicBezTo>
                      <a:pt x="5503" y="3871"/>
                      <a:pt x="5420" y="3976"/>
                      <a:pt x="5357" y="4060"/>
                    </a:cubicBezTo>
                    <a:cubicBezTo>
                      <a:pt x="5085" y="3683"/>
                      <a:pt x="4708" y="3474"/>
                      <a:pt x="4269" y="3474"/>
                    </a:cubicBezTo>
                    <a:cubicBezTo>
                      <a:pt x="3871" y="3474"/>
                      <a:pt x="3516" y="3641"/>
                      <a:pt x="3265" y="3934"/>
                    </a:cubicBezTo>
                    <a:cubicBezTo>
                      <a:pt x="3014" y="4206"/>
                      <a:pt x="2867" y="4583"/>
                      <a:pt x="2867" y="4980"/>
                    </a:cubicBezTo>
                    <a:cubicBezTo>
                      <a:pt x="2867" y="5211"/>
                      <a:pt x="2930" y="5441"/>
                      <a:pt x="3034" y="5671"/>
                    </a:cubicBezTo>
                    <a:lnTo>
                      <a:pt x="1" y="5671"/>
                    </a:lnTo>
                    <a:lnTo>
                      <a:pt x="1" y="8830"/>
                    </a:lnTo>
                    <a:lnTo>
                      <a:pt x="1779" y="8830"/>
                    </a:lnTo>
                    <a:lnTo>
                      <a:pt x="4290" y="10734"/>
                    </a:lnTo>
                    <a:lnTo>
                      <a:pt x="7240" y="10734"/>
                    </a:lnTo>
                    <a:cubicBezTo>
                      <a:pt x="7763" y="10734"/>
                      <a:pt x="8182" y="10295"/>
                      <a:pt x="8182" y="9793"/>
                    </a:cubicBezTo>
                    <a:lnTo>
                      <a:pt x="8182" y="8830"/>
                    </a:lnTo>
                    <a:lnTo>
                      <a:pt x="6257" y="8830"/>
                    </a:lnTo>
                    <a:cubicBezTo>
                      <a:pt x="6361" y="8496"/>
                      <a:pt x="6299" y="8098"/>
                      <a:pt x="6027" y="7847"/>
                    </a:cubicBezTo>
                    <a:lnTo>
                      <a:pt x="5796" y="7617"/>
                    </a:lnTo>
                    <a:cubicBezTo>
                      <a:pt x="5922" y="7512"/>
                      <a:pt x="6027" y="7428"/>
                      <a:pt x="6131" y="7324"/>
                    </a:cubicBezTo>
                    <a:cubicBezTo>
                      <a:pt x="7094" y="6508"/>
                      <a:pt x="7805" y="5901"/>
                      <a:pt x="7847" y="5064"/>
                    </a:cubicBezTo>
                    <a:lnTo>
                      <a:pt x="10734" y="5064"/>
                    </a:lnTo>
                    <a:lnTo>
                      <a:pt x="10734" y="1905"/>
                    </a:lnTo>
                    <a:lnTo>
                      <a:pt x="8956" y="1905"/>
                    </a:lnTo>
                    <a:lnTo>
                      <a:pt x="642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562" name="Google Shape;1562;p59"/>
          <p:cNvSpPr txBox="1">
            <a:spLocks noGrp="1"/>
          </p:cNvSpPr>
          <p:nvPr>
            <p:ph type="title"/>
          </p:nvPr>
        </p:nvSpPr>
        <p:spPr>
          <a:xfrm>
            <a:off x="1655575" y="616588"/>
            <a:ext cx="5832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none"/>
              <a:t>Alternative Resources</a:t>
            </a:r>
            <a:endParaRPr u="none"/>
          </a:p>
        </p:txBody>
      </p:sp>
      <p:sp>
        <p:nvSpPr>
          <p:cNvPr id="1563" name="Google Shape;1563;p59"/>
          <p:cNvSpPr/>
          <p:nvPr/>
        </p:nvSpPr>
        <p:spPr>
          <a:xfrm>
            <a:off x="14341620" y="-4819783"/>
            <a:ext cx="73024" cy="24380"/>
          </a:xfrm>
          <a:custGeom>
            <a:avLst/>
            <a:gdLst/>
            <a:ahLst/>
            <a:cxnLst/>
            <a:rect l="l" t="t" r="r" b="b"/>
            <a:pathLst>
              <a:path w="1884" h="629" extrusionOk="0">
                <a:moveTo>
                  <a:pt x="0" y="1"/>
                </a:moveTo>
                <a:lnTo>
                  <a:pt x="0" y="628"/>
                </a:lnTo>
                <a:lnTo>
                  <a:pt x="1884" y="628"/>
                </a:lnTo>
                <a:lnTo>
                  <a:pt x="188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4" name="Google Shape;1564;p59"/>
          <p:cNvSpPr/>
          <p:nvPr/>
        </p:nvSpPr>
        <p:spPr>
          <a:xfrm>
            <a:off x="14365961" y="-4870054"/>
            <a:ext cx="24341" cy="25155"/>
          </a:xfrm>
          <a:custGeom>
            <a:avLst/>
            <a:gdLst/>
            <a:ahLst/>
            <a:cxnLst/>
            <a:rect l="l" t="t" r="r" b="b"/>
            <a:pathLst>
              <a:path w="628" h="649" extrusionOk="0">
                <a:moveTo>
                  <a:pt x="0" y="0"/>
                </a:moveTo>
                <a:lnTo>
                  <a:pt x="0" y="649"/>
                </a:lnTo>
                <a:lnTo>
                  <a:pt x="628" y="649"/>
                </a:lnTo>
                <a:lnTo>
                  <a:pt x="62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65" name="Google Shape;1565;p59"/>
          <p:cNvGrpSpPr/>
          <p:nvPr/>
        </p:nvGrpSpPr>
        <p:grpSpPr>
          <a:xfrm>
            <a:off x="2595275" y="2797709"/>
            <a:ext cx="446430" cy="406044"/>
            <a:chOff x="2567950" y="2809875"/>
            <a:chExt cx="446430" cy="406044"/>
          </a:xfrm>
        </p:grpSpPr>
        <p:sp>
          <p:nvSpPr>
            <p:cNvPr id="1566" name="Google Shape;1566;p59"/>
            <p:cNvSpPr/>
            <p:nvPr/>
          </p:nvSpPr>
          <p:spPr>
            <a:xfrm>
              <a:off x="2789246" y="3003439"/>
              <a:ext cx="182373" cy="212479"/>
            </a:xfrm>
            <a:custGeom>
              <a:avLst/>
              <a:gdLst/>
              <a:ahLst/>
              <a:cxnLst/>
              <a:rect l="l" t="t" r="r" b="b"/>
              <a:pathLst>
                <a:path w="5023" h="6278" extrusionOk="0">
                  <a:moveTo>
                    <a:pt x="2512" y="0"/>
                  </a:moveTo>
                  <a:cubicBezTo>
                    <a:pt x="1821" y="0"/>
                    <a:pt x="1193" y="335"/>
                    <a:pt x="712" y="942"/>
                  </a:cubicBezTo>
                  <a:cubicBezTo>
                    <a:pt x="252" y="1528"/>
                    <a:pt x="1" y="2302"/>
                    <a:pt x="1" y="3139"/>
                  </a:cubicBezTo>
                  <a:cubicBezTo>
                    <a:pt x="1" y="3955"/>
                    <a:pt x="252" y="4729"/>
                    <a:pt x="712" y="5336"/>
                  </a:cubicBezTo>
                  <a:cubicBezTo>
                    <a:pt x="1193" y="5943"/>
                    <a:pt x="1821" y="6278"/>
                    <a:pt x="2512" y="6278"/>
                  </a:cubicBezTo>
                  <a:cubicBezTo>
                    <a:pt x="3202" y="6278"/>
                    <a:pt x="3830" y="5943"/>
                    <a:pt x="4311" y="5336"/>
                  </a:cubicBezTo>
                  <a:cubicBezTo>
                    <a:pt x="4771" y="4729"/>
                    <a:pt x="5022" y="3955"/>
                    <a:pt x="5022" y="3139"/>
                  </a:cubicBezTo>
                  <a:cubicBezTo>
                    <a:pt x="5022" y="2302"/>
                    <a:pt x="4771" y="1528"/>
                    <a:pt x="4311" y="942"/>
                  </a:cubicBezTo>
                  <a:cubicBezTo>
                    <a:pt x="3851" y="335"/>
                    <a:pt x="3202" y="0"/>
                    <a:pt x="2512" y="0"/>
                  </a:cubicBezTo>
                  <a:close/>
                </a:path>
              </a:pathLst>
            </a:custGeom>
            <a:solidFill>
              <a:srgbClr val="B2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59"/>
            <p:cNvSpPr/>
            <p:nvPr/>
          </p:nvSpPr>
          <p:spPr>
            <a:xfrm>
              <a:off x="2889307" y="3013476"/>
              <a:ext cx="67800" cy="106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59"/>
            <p:cNvSpPr/>
            <p:nvPr/>
          </p:nvSpPr>
          <p:spPr>
            <a:xfrm>
              <a:off x="2567950" y="2840028"/>
              <a:ext cx="182373" cy="213190"/>
            </a:xfrm>
            <a:custGeom>
              <a:avLst/>
              <a:gdLst/>
              <a:ahLst/>
              <a:cxnLst/>
              <a:rect l="l" t="t" r="r" b="b"/>
              <a:pathLst>
                <a:path w="5023" h="6299" extrusionOk="0">
                  <a:moveTo>
                    <a:pt x="2511" y="1"/>
                  </a:moveTo>
                  <a:cubicBezTo>
                    <a:pt x="1821" y="1"/>
                    <a:pt x="1172" y="336"/>
                    <a:pt x="712" y="963"/>
                  </a:cubicBezTo>
                  <a:cubicBezTo>
                    <a:pt x="252" y="1549"/>
                    <a:pt x="0" y="2323"/>
                    <a:pt x="0" y="3160"/>
                  </a:cubicBezTo>
                  <a:cubicBezTo>
                    <a:pt x="0" y="3976"/>
                    <a:pt x="252" y="4750"/>
                    <a:pt x="712" y="5336"/>
                  </a:cubicBezTo>
                  <a:cubicBezTo>
                    <a:pt x="1172" y="5964"/>
                    <a:pt x="1821" y="6299"/>
                    <a:pt x="2511" y="6299"/>
                  </a:cubicBezTo>
                  <a:cubicBezTo>
                    <a:pt x="3202" y="6299"/>
                    <a:pt x="3829" y="5964"/>
                    <a:pt x="4311" y="5336"/>
                  </a:cubicBezTo>
                  <a:cubicBezTo>
                    <a:pt x="4771" y="4750"/>
                    <a:pt x="5022" y="3976"/>
                    <a:pt x="5022" y="3160"/>
                  </a:cubicBezTo>
                  <a:cubicBezTo>
                    <a:pt x="5022" y="2323"/>
                    <a:pt x="4771" y="1549"/>
                    <a:pt x="4311" y="963"/>
                  </a:cubicBezTo>
                  <a:cubicBezTo>
                    <a:pt x="3829" y="336"/>
                    <a:pt x="3202" y="1"/>
                    <a:pt x="2511" y="1"/>
                  </a:cubicBezTo>
                  <a:close/>
                </a:path>
              </a:pathLst>
            </a:custGeom>
            <a:solidFill>
              <a:srgbClr val="B2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59"/>
            <p:cNvSpPr/>
            <p:nvPr/>
          </p:nvSpPr>
          <p:spPr>
            <a:xfrm>
              <a:off x="2684061" y="2863416"/>
              <a:ext cx="67800" cy="106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59"/>
            <p:cNvSpPr/>
            <p:nvPr/>
          </p:nvSpPr>
          <p:spPr>
            <a:xfrm>
              <a:off x="2624656" y="2809875"/>
              <a:ext cx="183099" cy="212479"/>
            </a:xfrm>
            <a:custGeom>
              <a:avLst/>
              <a:gdLst/>
              <a:ahLst/>
              <a:cxnLst/>
              <a:rect l="l" t="t" r="r" b="b"/>
              <a:pathLst>
                <a:path w="5043" h="6278" extrusionOk="0">
                  <a:moveTo>
                    <a:pt x="2532" y="628"/>
                  </a:moveTo>
                  <a:cubicBezTo>
                    <a:pt x="3557" y="628"/>
                    <a:pt x="4415" y="1758"/>
                    <a:pt x="4415" y="3139"/>
                  </a:cubicBezTo>
                  <a:cubicBezTo>
                    <a:pt x="4415" y="4541"/>
                    <a:pt x="3557" y="5650"/>
                    <a:pt x="2532" y="5650"/>
                  </a:cubicBezTo>
                  <a:cubicBezTo>
                    <a:pt x="1486" y="5650"/>
                    <a:pt x="628" y="4541"/>
                    <a:pt x="628" y="3139"/>
                  </a:cubicBezTo>
                  <a:cubicBezTo>
                    <a:pt x="628" y="1758"/>
                    <a:pt x="1486" y="628"/>
                    <a:pt x="2532" y="628"/>
                  </a:cubicBezTo>
                  <a:close/>
                  <a:moveTo>
                    <a:pt x="2532" y="1"/>
                  </a:moveTo>
                  <a:cubicBezTo>
                    <a:pt x="1841" y="1"/>
                    <a:pt x="1193" y="336"/>
                    <a:pt x="712" y="963"/>
                  </a:cubicBezTo>
                  <a:cubicBezTo>
                    <a:pt x="272" y="1549"/>
                    <a:pt x="0" y="2323"/>
                    <a:pt x="0" y="3139"/>
                  </a:cubicBezTo>
                  <a:cubicBezTo>
                    <a:pt x="0" y="3976"/>
                    <a:pt x="251" y="4750"/>
                    <a:pt x="712" y="5336"/>
                  </a:cubicBezTo>
                  <a:cubicBezTo>
                    <a:pt x="1193" y="5943"/>
                    <a:pt x="1841" y="6278"/>
                    <a:pt x="2532" y="6278"/>
                  </a:cubicBezTo>
                  <a:cubicBezTo>
                    <a:pt x="3201" y="6278"/>
                    <a:pt x="3850" y="5943"/>
                    <a:pt x="4331" y="5336"/>
                  </a:cubicBezTo>
                  <a:cubicBezTo>
                    <a:pt x="4792" y="4750"/>
                    <a:pt x="5043" y="3976"/>
                    <a:pt x="5043" y="3139"/>
                  </a:cubicBezTo>
                  <a:cubicBezTo>
                    <a:pt x="5043" y="2323"/>
                    <a:pt x="4792" y="1549"/>
                    <a:pt x="4331" y="963"/>
                  </a:cubicBezTo>
                  <a:cubicBezTo>
                    <a:pt x="3850" y="336"/>
                    <a:pt x="3201" y="1"/>
                    <a:pt x="25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59"/>
            <p:cNvSpPr/>
            <p:nvPr/>
          </p:nvSpPr>
          <p:spPr>
            <a:xfrm>
              <a:off x="2832044" y="2960020"/>
              <a:ext cx="182336" cy="213190"/>
            </a:xfrm>
            <a:custGeom>
              <a:avLst/>
              <a:gdLst/>
              <a:ahLst/>
              <a:cxnLst/>
              <a:rect l="l" t="t" r="r" b="b"/>
              <a:pathLst>
                <a:path w="5022" h="6299" extrusionOk="0">
                  <a:moveTo>
                    <a:pt x="2511" y="628"/>
                  </a:moveTo>
                  <a:cubicBezTo>
                    <a:pt x="3536" y="628"/>
                    <a:pt x="4394" y="1758"/>
                    <a:pt x="4394" y="3160"/>
                  </a:cubicBezTo>
                  <a:cubicBezTo>
                    <a:pt x="4394" y="4541"/>
                    <a:pt x="3557" y="5671"/>
                    <a:pt x="2511" y="5671"/>
                  </a:cubicBezTo>
                  <a:cubicBezTo>
                    <a:pt x="1465" y="5671"/>
                    <a:pt x="628" y="4541"/>
                    <a:pt x="628" y="3160"/>
                  </a:cubicBezTo>
                  <a:cubicBezTo>
                    <a:pt x="628" y="1758"/>
                    <a:pt x="1465" y="628"/>
                    <a:pt x="2511" y="628"/>
                  </a:cubicBezTo>
                  <a:close/>
                  <a:moveTo>
                    <a:pt x="2511" y="1"/>
                  </a:moveTo>
                  <a:cubicBezTo>
                    <a:pt x="1821" y="1"/>
                    <a:pt x="1193" y="356"/>
                    <a:pt x="712" y="963"/>
                  </a:cubicBezTo>
                  <a:cubicBezTo>
                    <a:pt x="251" y="1549"/>
                    <a:pt x="0" y="2323"/>
                    <a:pt x="0" y="3160"/>
                  </a:cubicBezTo>
                  <a:cubicBezTo>
                    <a:pt x="0" y="3976"/>
                    <a:pt x="251" y="4750"/>
                    <a:pt x="712" y="5336"/>
                  </a:cubicBezTo>
                  <a:cubicBezTo>
                    <a:pt x="1172" y="5964"/>
                    <a:pt x="1821" y="6299"/>
                    <a:pt x="2511" y="6299"/>
                  </a:cubicBezTo>
                  <a:cubicBezTo>
                    <a:pt x="3202" y="6299"/>
                    <a:pt x="3829" y="5964"/>
                    <a:pt x="4311" y="5336"/>
                  </a:cubicBezTo>
                  <a:cubicBezTo>
                    <a:pt x="4771" y="4750"/>
                    <a:pt x="5022" y="3976"/>
                    <a:pt x="5022" y="3160"/>
                  </a:cubicBezTo>
                  <a:cubicBezTo>
                    <a:pt x="5022" y="2323"/>
                    <a:pt x="4771" y="1549"/>
                    <a:pt x="4311" y="963"/>
                  </a:cubicBezTo>
                  <a:cubicBezTo>
                    <a:pt x="3829" y="356"/>
                    <a:pt x="3202" y="1"/>
                    <a:pt x="25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59"/>
            <p:cNvSpPr/>
            <p:nvPr/>
          </p:nvSpPr>
          <p:spPr>
            <a:xfrm>
              <a:off x="2694547" y="3045720"/>
              <a:ext cx="91931" cy="127494"/>
            </a:xfrm>
            <a:custGeom>
              <a:avLst/>
              <a:gdLst/>
              <a:ahLst/>
              <a:cxnLst/>
              <a:rect l="l" t="t" r="r" b="b"/>
              <a:pathLst>
                <a:path w="2532" h="3767" extrusionOk="0">
                  <a:moveTo>
                    <a:pt x="1276" y="607"/>
                  </a:moveTo>
                  <a:cubicBezTo>
                    <a:pt x="1569" y="607"/>
                    <a:pt x="1904" y="1151"/>
                    <a:pt x="1904" y="1883"/>
                  </a:cubicBezTo>
                  <a:cubicBezTo>
                    <a:pt x="1904" y="2595"/>
                    <a:pt x="1569" y="3139"/>
                    <a:pt x="1276" y="3139"/>
                  </a:cubicBezTo>
                  <a:cubicBezTo>
                    <a:pt x="963" y="3139"/>
                    <a:pt x="649" y="2595"/>
                    <a:pt x="649" y="1883"/>
                  </a:cubicBezTo>
                  <a:cubicBezTo>
                    <a:pt x="649" y="1151"/>
                    <a:pt x="963" y="607"/>
                    <a:pt x="1276" y="607"/>
                  </a:cubicBezTo>
                  <a:close/>
                  <a:moveTo>
                    <a:pt x="1276" y="0"/>
                  </a:moveTo>
                  <a:cubicBezTo>
                    <a:pt x="565" y="0"/>
                    <a:pt x="0" y="816"/>
                    <a:pt x="0" y="1883"/>
                  </a:cubicBezTo>
                  <a:cubicBezTo>
                    <a:pt x="0" y="2930"/>
                    <a:pt x="565" y="3767"/>
                    <a:pt x="1276" y="3767"/>
                  </a:cubicBezTo>
                  <a:cubicBezTo>
                    <a:pt x="1967" y="3767"/>
                    <a:pt x="2532" y="2930"/>
                    <a:pt x="2532" y="1883"/>
                  </a:cubicBezTo>
                  <a:cubicBezTo>
                    <a:pt x="2532" y="816"/>
                    <a:pt x="1967" y="0"/>
                    <a:pt x="12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59"/>
            <p:cNvSpPr/>
            <p:nvPr/>
          </p:nvSpPr>
          <p:spPr>
            <a:xfrm>
              <a:off x="2670221" y="2852386"/>
              <a:ext cx="91967" cy="127494"/>
            </a:xfrm>
            <a:custGeom>
              <a:avLst/>
              <a:gdLst/>
              <a:ahLst/>
              <a:cxnLst/>
              <a:rect l="l" t="t" r="r" b="b"/>
              <a:pathLst>
                <a:path w="2533" h="3767" extrusionOk="0">
                  <a:moveTo>
                    <a:pt x="1277" y="628"/>
                  </a:moveTo>
                  <a:cubicBezTo>
                    <a:pt x="1570" y="628"/>
                    <a:pt x="1905" y="1172"/>
                    <a:pt x="1905" y="1883"/>
                  </a:cubicBezTo>
                  <a:cubicBezTo>
                    <a:pt x="1905" y="2616"/>
                    <a:pt x="1570" y="3139"/>
                    <a:pt x="1277" y="3139"/>
                  </a:cubicBezTo>
                  <a:cubicBezTo>
                    <a:pt x="963" y="3139"/>
                    <a:pt x="649" y="2616"/>
                    <a:pt x="649" y="1883"/>
                  </a:cubicBezTo>
                  <a:cubicBezTo>
                    <a:pt x="649" y="1172"/>
                    <a:pt x="963" y="628"/>
                    <a:pt x="1277" y="628"/>
                  </a:cubicBezTo>
                  <a:close/>
                  <a:moveTo>
                    <a:pt x="1277" y="0"/>
                  </a:moveTo>
                  <a:cubicBezTo>
                    <a:pt x="566" y="0"/>
                    <a:pt x="1" y="837"/>
                    <a:pt x="1" y="1883"/>
                  </a:cubicBezTo>
                  <a:cubicBezTo>
                    <a:pt x="1" y="2950"/>
                    <a:pt x="566" y="3766"/>
                    <a:pt x="1277" y="3766"/>
                  </a:cubicBezTo>
                  <a:cubicBezTo>
                    <a:pt x="1967" y="3766"/>
                    <a:pt x="2532" y="2950"/>
                    <a:pt x="2532" y="1883"/>
                  </a:cubicBezTo>
                  <a:cubicBezTo>
                    <a:pt x="2532" y="837"/>
                    <a:pt x="1967" y="0"/>
                    <a:pt x="12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59"/>
            <p:cNvSpPr/>
            <p:nvPr/>
          </p:nvSpPr>
          <p:spPr>
            <a:xfrm>
              <a:off x="2853320" y="2809875"/>
              <a:ext cx="91168" cy="127494"/>
            </a:xfrm>
            <a:custGeom>
              <a:avLst/>
              <a:gdLst/>
              <a:ahLst/>
              <a:cxnLst/>
              <a:rect l="l" t="t" r="r" b="b"/>
              <a:pathLst>
                <a:path w="2511" h="3767" extrusionOk="0">
                  <a:moveTo>
                    <a:pt x="1256" y="628"/>
                  </a:moveTo>
                  <a:cubicBezTo>
                    <a:pt x="1549" y="628"/>
                    <a:pt x="1883" y="1172"/>
                    <a:pt x="1883" y="1884"/>
                  </a:cubicBezTo>
                  <a:cubicBezTo>
                    <a:pt x="1883" y="2616"/>
                    <a:pt x="1549" y="3160"/>
                    <a:pt x="1256" y="3160"/>
                  </a:cubicBezTo>
                  <a:cubicBezTo>
                    <a:pt x="963" y="3160"/>
                    <a:pt x="628" y="2616"/>
                    <a:pt x="628" y="1884"/>
                  </a:cubicBezTo>
                  <a:cubicBezTo>
                    <a:pt x="628" y="1172"/>
                    <a:pt x="963" y="628"/>
                    <a:pt x="1256" y="628"/>
                  </a:cubicBezTo>
                  <a:close/>
                  <a:moveTo>
                    <a:pt x="1256" y="1"/>
                  </a:moveTo>
                  <a:cubicBezTo>
                    <a:pt x="544" y="1"/>
                    <a:pt x="0" y="838"/>
                    <a:pt x="0" y="1884"/>
                  </a:cubicBezTo>
                  <a:cubicBezTo>
                    <a:pt x="0" y="2951"/>
                    <a:pt x="544" y="3767"/>
                    <a:pt x="1256" y="3767"/>
                  </a:cubicBezTo>
                  <a:cubicBezTo>
                    <a:pt x="1946" y="3767"/>
                    <a:pt x="2511" y="2951"/>
                    <a:pt x="2511" y="1884"/>
                  </a:cubicBezTo>
                  <a:cubicBezTo>
                    <a:pt x="2511" y="838"/>
                    <a:pt x="1967" y="1"/>
                    <a:pt x="12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59"/>
            <p:cNvSpPr/>
            <p:nvPr/>
          </p:nvSpPr>
          <p:spPr>
            <a:xfrm>
              <a:off x="2877610" y="3002498"/>
              <a:ext cx="91204" cy="128239"/>
            </a:xfrm>
            <a:custGeom>
              <a:avLst/>
              <a:gdLst/>
              <a:ahLst/>
              <a:cxnLst/>
              <a:rect l="l" t="t" r="r" b="b"/>
              <a:pathLst>
                <a:path w="2512" h="3789" extrusionOk="0">
                  <a:moveTo>
                    <a:pt x="1256" y="629"/>
                  </a:moveTo>
                  <a:cubicBezTo>
                    <a:pt x="1549" y="629"/>
                    <a:pt x="1884" y="1173"/>
                    <a:pt x="1884" y="1905"/>
                  </a:cubicBezTo>
                  <a:cubicBezTo>
                    <a:pt x="1884" y="2616"/>
                    <a:pt x="1549" y="3160"/>
                    <a:pt x="1256" y="3160"/>
                  </a:cubicBezTo>
                  <a:cubicBezTo>
                    <a:pt x="963" y="3160"/>
                    <a:pt x="628" y="2616"/>
                    <a:pt x="628" y="1905"/>
                  </a:cubicBezTo>
                  <a:cubicBezTo>
                    <a:pt x="628" y="1173"/>
                    <a:pt x="963" y="629"/>
                    <a:pt x="1256" y="629"/>
                  </a:cubicBezTo>
                  <a:close/>
                  <a:moveTo>
                    <a:pt x="1256" y="1"/>
                  </a:moveTo>
                  <a:cubicBezTo>
                    <a:pt x="545" y="1"/>
                    <a:pt x="1" y="838"/>
                    <a:pt x="1" y="1905"/>
                  </a:cubicBezTo>
                  <a:cubicBezTo>
                    <a:pt x="1" y="2951"/>
                    <a:pt x="545" y="3788"/>
                    <a:pt x="1256" y="3788"/>
                  </a:cubicBezTo>
                  <a:cubicBezTo>
                    <a:pt x="1947" y="3788"/>
                    <a:pt x="2512" y="2951"/>
                    <a:pt x="2512" y="1905"/>
                  </a:cubicBezTo>
                  <a:cubicBezTo>
                    <a:pt x="2512" y="838"/>
                    <a:pt x="1968" y="1"/>
                    <a:pt x="12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76" name="Google Shape;1576;p59"/>
          <p:cNvGrpSpPr/>
          <p:nvPr/>
        </p:nvGrpSpPr>
        <p:grpSpPr>
          <a:xfrm>
            <a:off x="1175537" y="3961907"/>
            <a:ext cx="381724" cy="485156"/>
            <a:chOff x="6573707" y="585846"/>
            <a:chExt cx="496326" cy="630810"/>
          </a:xfrm>
        </p:grpSpPr>
        <p:sp>
          <p:nvSpPr>
            <p:cNvPr id="1577" name="Google Shape;1577;p59"/>
            <p:cNvSpPr/>
            <p:nvPr/>
          </p:nvSpPr>
          <p:spPr>
            <a:xfrm>
              <a:off x="6573707" y="794856"/>
              <a:ext cx="395100" cy="421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78" name="Google Shape;1578;p59"/>
            <p:cNvGrpSpPr/>
            <p:nvPr/>
          </p:nvGrpSpPr>
          <p:grpSpPr>
            <a:xfrm>
              <a:off x="6688938" y="585846"/>
              <a:ext cx="381094" cy="548728"/>
              <a:chOff x="1745325" y="3735270"/>
              <a:chExt cx="567950" cy="817655"/>
            </a:xfrm>
          </p:grpSpPr>
          <p:sp>
            <p:nvSpPr>
              <p:cNvPr id="1579" name="Google Shape;1579;p59"/>
              <p:cNvSpPr/>
              <p:nvPr/>
            </p:nvSpPr>
            <p:spPr>
              <a:xfrm>
                <a:off x="1745325" y="3936050"/>
                <a:ext cx="567950" cy="614925"/>
              </a:xfrm>
              <a:custGeom>
                <a:avLst/>
                <a:gdLst/>
                <a:ahLst/>
                <a:cxnLst/>
                <a:rect l="l" t="t" r="r" b="b"/>
                <a:pathLst>
                  <a:path w="22718" h="24597" extrusionOk="0">
                    <a:moveTo>
                      <a:pt x="0" y="0"/>
                    </a:moveTo>
                    <a:lnTo>
                      <a:pt x="0" y="24597"/>
                    </a:lnTo>
                    <a:lnTo>
                      <a:pt x="22718" y="24597"/>
                    </a:lnTo>
                    <a:lnTo>
                      <a:pt x="22718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0" name="Google Shape;1580;p59"/>
              <p:cNvSpPr/>
              <p:nvPr/>
            </p:nvSpPr>
            <p:spPr>
              <a:xfrm>
                <a:off x="1908457" y="3735270"/>
                <a:ext cx="241650" cy="200784"/>
              </a:xfrm>
              <a:custGeom>
                <a:avLst/>
                <a:gdLst/>
                <a:ahLst/>
                <a:cxnLst/>
                <a:rect l="l" t="t" r="r" b="b"/>
                <a:pathLst>
                  <a:path w="9666" h="11392" extrusionOk="0">
                    <a:moveTo>
                      <a:pt x="1" y="0"/>
                    </a:moveTo>
                    <a:lnTo>
                      <a:pt x="1" y="11392"/>
                    </a:lnTo>
                    <a:lnTo>
                      <a:pt x="9665" y="11392"/>
                    </a:lnTo>
                    <a:lnTo>
                      <a:pt x="9665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1" name="Google Shape;1581;p59"/>
              <p:cNvSpPr/>
              <p:nvPr/>
            </p:nvSpPr>
            <p:spPr>
              <a:xfrm>
                <a:off x="1906625" y="4171375"/>
                <a:ext cx="43575" cy="67375"/>
              </a:xfrm>
              <a:custGeom>
                <a:avLst/>
                <a:gdLst/>
                <a:ahLst/>
                <a:cxnLst/>
                <a:rect l="l" t="t" r="r" b="b"/>
                <a:pathLst>
                  <a:path w="1743" h="2695" extrusionOk="0">
                    <a:moveTo>
                      <a:pt x="0" y="0"/>
                    </a:moveTo>
                    <a:lnTo>
                      <a:pt x="0" y="2694"/>
                    </a:lnTo>
                    <a:lnTo>
                      <a:pt x="1743" y="2694"/>
                    </a:lnTo>
                    <a:lnTo>
                      <a:pt x="174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2" name="Google Shape;1582;p59"/>
              <p:cNvSpPr/>
              <p:nvPr/>
            </p:nvSpPr>
            <p:spPr>
              <a:xfrm>
                <a:off x="2007500" y="4289625"/>
                <a:ext cx="43600" cy="67375"/>
              </a:xfrm>
              <a:custGeom>
                <a:avLst/>
                <a:gdLst/>
                <a:ahLst/>
                <a:cxnLst/>
                <a:rect l="l" t="t" r="r" b="b"/>
                <a:pathLst>
                  <a:path w="1744" h="2695" extrusionOk="0">
                    <a:moveTo>
                      <a:pt x="0" y="1"/>
                    </a:moveTo>
                    <a:lnTo>
                      <a:pt x="0" y="2695"/>
                    </a:lnTo>
                    <a:lnTo>
                      <a:pt x="1744" y="2695"/>
                    </a:lnTo>
                    <a:lnTo>
                      <a:pt x="174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3" name="Google Shape;1583;p59"/>
              <p:cNvSpPr/>
              <p:nvPr/>
            </p:nvSpPr>
            <p:spPr>
              <a:xfrm>
                <a:off x="1906625" y="4289625"/>
                <a:ext cx="43575" cy="67375"/>
              </a:xfrm>
              <a:custGeom>
                <a:avLst/>
                <a:gdLst/>
                <a:ahLst/>
                <a:cxnLst/>
                <a:rect l="l" t="t" r="r" b="b"/>
                <a:pathLst>
                  <a:path w="1743" h="2695" extrusionOk="0">
                    <a:moveTo>
                      <a:pt x="0" y="1"/>
                    </a:moveTo>
                    <a:lnTo>
                      <a:pt x="0" y="2695"/>
                    </a:lnTo>
                    <a:lnTo>
                      <a:pt x="1743" y="2695"/>
                    </a:lnTo>
                    <a:lnTo>
                      <a:pt x="174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4" name="Google Shape;1584;p59"/>
              <p:cNvSpPr/>
              <p:nvPr/>
            </p:nvSpPr>
            <p:spPr>
              <a:xfrm>
                <a:off x="1798675" y="4171375"/>
                <a:ext cx="43625" cy="67375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2695" extrusionOk="0">
                    <a:moveTo>
                      <a:pt x="1" y="0"/>
                    </a:moveTo>
                    <a:lnTo>
                      <a:pt x="1" y="2694"/>
                    </a:lnTo>
                    <a:lnTo>
                      <a:pt x="1745" y="2694"/>
                    </a:lnTo>
                    <a:lnTo>
                      <a:pt x="174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5" name="Google Shape;1585;p59"/>
              <p:cNvSpPr/>
              <p:nvPr/>
            </p:nvSpPr>
            <p:spPr>
              <a:xfrm>
                <a:off x="1798675" y="4289625"/>
                <a:ext cx="43625" cy="67375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2695" extrusionOk="0">
                    <a:moveTo>
                      <a:pt x="1" y="1"/>
                    </a:moveTo>
                    <a:lnTo>
                      <a:pt x="1" y="2695"/>
                    </a:lnTo>
                    <a:lnTo>
                      <a:pt x="1745" y="2695"/>
                    </a:lnTo>
                    <a:lnTo>
                      <a:pt x="174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6" name="Google Shape;1586;p59"/>
              <p:cNvSpPr/>
              <p:nvPr/>
            </p:nvSpPr>
            <p:spPr>
              <a:xfrm>
                <a:off x="2119850" y="4171375"/>
                <a:ext cx="43575" cy="67375"/>
              </a:xfrm>
              <a:custGeom>
                <a:avLst/>
                <a:gdLst/>
                <a:ahLst/>
                <a:cxnLst/>
                <a:rect l="l" t="t" r="r" b="b"/>
                <a:pathLst>
                  <a:path w="1743" h="2695" extrusionOk="0">
                    <a:moveTo>
                      <a:pt x="0" y="0"/>
                    </a:moveTo>
                    <a:lnTo>
                      <a:pt x="0" y="2694"/>
                    </a:lnTo>
                    <a:lnTo>
                      <a:pt x="1743" y="2694"/>
                    </a:lnTo>
                    <a:lnTo>
                      <a:pt x="174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7" name="Google Shape;1587;p59"/>
              <p:cNvSpPr/>
              <p:nvPr/>
            </p:nvSpPr>
            <p:spPr>
              <a:xfrm>
                <a:off x="2007500" y="4171375"/>
                <a:ext cx="43600" cy="67375"/>
              </a:xfrm>
              <a:custGeom>
                <a:avLst/>
                <a:gdLst/>
                <a:ahLst/>
                <a:cxnLst/>
                <a:rect l="l" t="t" r="r" b="b"/>
                <a:pathLst>
                  <a:path w="1744" h="2695" extrusionOk="0">
                    <a:moveTo>
                      <a:pt x="0" y="0"/>
                    </a:moveTo>
                    <a:lnTo>
                      <a:pt x="0" y="2694"/>
                    </a:lnTo>
                    <a:lnTo>
                      <a:pt x="1744" y="2694"/>
                    </a:lnTo>
                    <a:lnTo>
                      <a:pt x="174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8" name="Google Shape;1588;p59"/>
              <p:cNvSpPr/>
              <p:nvPr/>
            </p:nvSpPr>
            <p:spPr>
              <a:xfrm>
                <a:off x="1951900" y="4394000"/>
                <a:ext cx="169150" cy="158925"/>
              </a:xfrm>
              <a:custGeom>
                <a:avLst/>
                <a:gdLst/>
                <a:ahLst/>
                <a:cxnLst/>
                <a:rect l="l" t="t" r="r" b="b"/>
                <a:pathLst>
                  <a:path w="6766" h="6357" extrusionOk="0">
                    <a:moveTo>
                      <a:pt x="1" y="0"/>
                    </a:moveTo>
                    <a:lnTo>
                      <a:pt x="1" y="6357"/>
                    </a:lnTo>
                    <a:lnTo>
                      <a:pt x="6765" y="6357"/>
                    </a:lnTo>
                    <a:lnTo>
                      <a:pt x="676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9" name="Google Shape;1589;p59"/>
              <p:cNvSpPr/>
              <p:nvPr/>
            </p:nvSpPr>
            <p:spPr>
              <a:xfrm>
                <a:off x="2119850" y="4289625"/>
                <a:ext cx="43575" cy="67375"/>
              </a:xfrm>
              <a:custGeom>
                <a:avLst/>
                <a:gdLst/>
                <a:ahLst/>
                <a:cxnLst/>
                <a:rect l="l" t="t" r="r" b="b"/>
                <a:pathLst>
                  <a:path w="1743" h="2695" extrusionOk="0">
                    <a:moveTo>
                      <a:pt x="0" y="1"/>
                    </a:moveTo>
                    <a:lnTo>
                      <a:pt x="0" y="2695"/>
                    </a:lnTo>
                    <a:lnTo>
                      <a:pt x="1743" y="2695"/>
                    </a:lnTo>
                    <a:lnTo>
                      <a:pt x="174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0" name="Google Shape;1590;p59"/>
              <p:cNvSpPr/>
              <p:nvPr/>
            </p:nvSpPr>
            <p:spPr>
              <a:xfrm>
                <a:off x="2218400" y="4171375"/>
                <a:ext cx="43625" cy="67375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2695" extrusionOk="0">
                    <a:moveTo>
                      <a:pt x="0" y="0"/>
                    </a:moveTo>
                    <a:lnTo>
                      <a:pt x="0" y="2694"/>
                    </a:lnTo>
                    <a:lnTo>
                      <a:pt x="1744" y="2694"/>
                    </a:lnTo>
                    <a:lnTo>
                      <a:pt x="174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1" name="Google Shape;1591;p59"/>
              <p:cNvSpPr/>
              <p:nvPr/>
            </p:nvSpPr>
            <p:spPr>
              <a:xfrm>
                <a:off x="2218400" y="4289625"/>
                <a:ext cx="43625" cy="67375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2695" extrusionOk="0">
                    <a:moveTo>
                      <a:pt x="0" y="1"/>
                    </a:moveTo>
                    <a:lnTo>
                      <a:pt x="0" y="2695"/>
                    </a:lnTo>
                    <a:lnTo>
                      <a:pt x="1744" y="2695"/>
                    </a:lnTo>
                    <a:lnTo>
                      <a:pt x="174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2" name="Google Shape;1592;p59"/>
              <p:cNvSpPr/>
              <p:nvPr/>
            </p:nvSpPr>
            <p:spPr>
              <a:xfrm>
                <a:off x="1906625" y="4048625"/>
                <a:ext cx="43575" cy="67375"/>
              </a:xfrm>
              <a:custGeom>
                <a:avLst/>
                <a:gdLst/>
                <a:ahLst/>
                <a:cxnLst/>
                <a:rect l="l" t="t" r="r" b="b"/>
                <a:pathLst>
                  <a:path w="1743" h="2695" extrusionOk="0">
                    <a:moveTo>
                      <a:pt x="0" y="1"/>
                    </a:moveTo>
                    <a:lnTo>
                      <a:pt x="0" y="2695"/>
                    </a:lnTo>
                    <a:lnTo>
                      <a:pt x="1743" y="2695"/>
                    </a:lnTo>
                    <a:lnTo>
                      <a:pt x="174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3" name="Google Shape;1593;p59"/>
              <p:cNvSpPr/>
              <p:nvPr/>
            </p:nvSpPr>
            <p:spPr>
              <a:xfrm>
                <a:off x="1798675" y="4048625"/>
                <a:ext cx="43625" cy="67375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2695" extrusionOk="0">
                    <a:moveTo>
                      <a:pt x="1" y="1"/>
                    </a:moveTo>
                    <a:lnTo>
                      <a:pt x="1" y="2695"/>
                    </a:lnTo>
                    <a:lnTo>
                      <a:pt x="1745" y="2695"/>
                    </a:lnTo>
                    <a:lnTo>
                      <a:pt x="174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4" name="Google Shape;1594;p59"/>
              <p:cNvSpPr/>
              <p:nvPr/>
            </p:nvSpPr>
            <p:spPr>
              <a:xfrm>
                <a:off x="2119850" y="4048625"/>
                <a:ext cx="43575" cy="67375"/>
              </a:xfrm>
              <a:custGeom>
                <a:avLst/>
                <a:gdLst/>
                <a:ahLst/>
                <a:cxnLst/>
                <a:rect l="l" t="t" r="r" b="b"/>
                <a:pathLst>
                  <a:path w="1743" h="2695" extrusionOk="0">
                    <a:moveTo>
                      <a:pt x="0" y="1"/>
                    </a:moveTo>
                    <a:lnTo>
                      <a:pt x="0" y="2695"/>
                    </a:lnTo>
                    <a:lnTo>
                      <a:pt x="1743" y="2695"/>
                    </a:lnTo>
                    <a:lnTo>
                      <a:pt x="174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5" name="Google Shape;1595;p59"/>
              <p:cNvSpPr/>
              <p:nvPr/>
            </p:nvSpPr>
            <p:spPr>
              <a:xfrm>
                <a:off x="2007500" y="4048625"/>
                <a:ext cx="43600" cy="67375"/>
              </a:xfrm>
              <a:custGeom>
                <a:avLst/>
                <a:gdLst/>
                <a:ahLst/>
                <a:cxnLst/>
                <a:rect l="l" t="t" r="r" b="b"/>
                <a:pathLst>
                  <a:path w="1744" h="2695" extrusionOk="0">
                    <a:moveTo>
                      <a:pt x="0" y="1"/>
                    </a:moveTo>
                    <a:lnTo>
                      <a:pt x="0" y="2695"/>
                    </a:lnTo>
                    <a:lnTo>
                      <a:pt x="1744" y="2695"/>
                    </a:lnTo>
                    <a:lnTo>
                      <a:pt x="174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6" name="Google Shape;1596;p59"/>
              <p:cNvSpPr/>
              <p:nvPr/>
            </p:nvSpPr>
            <p:spPr>
              <a:xfrm>
                <a:off x="2218400" y="4048625"/>
                <a:ext cx="43625" cy="67375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2695" extrusionOk="0">
                    <a:moveTo>
                      <a:pt x="0" y="1"/>
                    </a:moveTo>
                    <a:lnTo>
                      <a:pt x="0" y="2695"/>
                    </a:lnTo>
                    <a:lnTo>
                      <a:pt x="1744" y="2695"/>
                    </a:lnTo>
                    <a:lnTo>
                      <a:pt x="174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7" name="Google Shape;1597;p59"/>
              <p:cNvSpPr/>
              <p:nvPr/>
            </p:nvSpPr>
            <p:spPr>
              <a:xfrm>
                <a:off x="1981900" y="3788282"/>
                <a:ext cx="94800" cy="94800"/>
              </a:xfrm>
              <a:custGeom>
                <a:avLst/>
                <a:gdLst/>
                <a:ahLst/>
                <a:cxnLst/>
                <a:rect l="l" t="t" r="r" b="b"/>
                <a:pathLst>
                  <a:path w="3792" h="3792" extrusionOk="0">
                    <a:moveTo>
                      <a:pt x="1290" y="1"/>
                    </a:moveTo>
                    <a:lnTo>
                      <a:pt x="1290" y="1291"/>
                    </a:lnTo>
                    <a:lnTo>
                      <a:pt x="0" y="1291"/>
                    </a:lnTo>
                    <a:lnTo>
                      <a:pt x="0" y="2503"/>
                    </a:lnTo>
                    <a:lnTo>
                      <a:pt x="1290" y="2503"/>
                    </a:lnTo>
                    <a:lnTo>
                      <a:pt x="1290" y="3792"/>
                    </a:lnTo>
                    <a:lnTo>
                      <a:pt x="2503" y="3792"/>
                    </a:lnTo>
                    <a:lnTo>
                      <a:pt x="2503" y="2503"/>
                    </a:lnTo>
                    <a:lnTo>
                      <a:pt x="3791" y="2503"/>
                    </a:lnTo>
                    <a:lnTo>
                      <a:pt x="3791" y="1291"/>
                    </a:lnTo>
                    <a:lnTo>
                      <a:pt x="2503" y="1291"/>
                    </a:lnTo>
                    <a:lnTo>
                      <a:pt x="250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34"/>
          <p:cNvSpPr txBox="1">
            <a:spLocks noGrp="1"/>
          </p:cNvSpPr>
          <p:nvPr>
            <p:ph type="body" idx="1"/>
          </p:nvPr>
        </p:nvSpPr>
        <p:spPr>
          <a:xfrm>
            <a:off x="708250" y="1291149"/>
            <a:ext cx="7728000" cy="299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dirty="0"/>
              <a:t>Hi, everyone here are some important points regarding our application :- </a:t>
            </a:r>
          </a:p>
          <a:p>
            <a:pPr marL="165100" lvl="0" indent="0" algn="just" rtl="0">
              <a:spcBef>
                <a:spcPts val="0"/>
              </a:spcBef>
              <a:spcAft>
                <a:spcPts val="0"/>
              </a:spcAft>
              <a:buSzPts val="1000"/>
              <a:buNone/>
            </a:pPr>
            <a:endParaRPr lang="en" sz="1600" dirty="0"/>
          </a:p>
          <a:p>
            <a:pPr marL="457200" lvl="0" indent="-292100" algn="just" rtl="0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-IN" sz="1600" dirty="0"/>
              <a:t>Problem statement.</a:t>
            </a:r>
          </a:p>
          <a:p>
            <a:pPr marL="457200" lvl="0" indent="-292100" algn="just" rtl="0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-IN" sz="1600" dirty="0"/>
              <a:t>How we are going to solve the problem.</a:t>
            </a:r>
          </a:p>
          <a:p>
            <a:pPr indent="-292100" algn="just">
              <a:buSzPts val="1000"/>
            </a:pPr>
            <a:r>
              <a:rPr lang="en" sz="1600" dirty="0"/>
              <a:t>Features &amp; functions of apk.</a:t>
            </a:r>
          </a:p>
          <a:p>
            <a:pPr indent="-292100" algn="just">
              <a:buSzPts val="1000"/>
            </a:pPr>
            <a:r>
              <a:rPr lang="en" sz="1600" dirty="0"/>
              <a:t>Impact of our apk.</a:t>
            </a:r>
            <a:endParaRPr lang="en-IN" sz="1600" dirty="0"/>
          </a:p>
          <a:p>
            <a:pPr marL="457200" lvl="0" indent="-292100" algn="just" rtl="0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-IN" sz="1600" dirty="0"/>
              <a:t>T</a:t>
            </a:r>
            <a:r>
              <a:rPr lang="en" sz="1600" dirty="0"/>
              <a:t>echnology used in building apk.</a:t>
            </a:r>
          </a:p>
          <a:p>
            <a:pPr marL="457200" lvl="0" indent="-292100" algn="just" rtl="0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-IN" sz="1600" dirty="0"/>
              <a:t>S</a:t>
            </a:r>
            <a:r>
              <a:rPr lang="en" sz="1600" dirty="0"/>
              <a:t>creenshots of apk</a:t>
            </a:r>
          </a:p>
          <a:p>
            <a:pPr marL="457200" lvl="0" indent="-292100" algn="just" rtl="0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-IN" sz="1600" dirty="0"/>
              <a:t>V</a:t>
            </a:r>
            <a:r>
              <a:rPr lang="en" sz="1600" dirty="0"/>
              <a:t>ideo of apk.</a:t>
            </a:r>
          </a:p>
          <a:p>
            <a:pPr marL="457200" lvl="0" indent="-292100" algn="just" rtl="0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-IN" sz="1600" dirty="0"/>
              <a:t>F</a:t>
            </a:r>
            <a:r>
              <a:rPr lang="en" sz="1600" dirty="0"/>
              <a:t>uture plans.</a:t>
            </a:r>
          </a:p>
          <a:p>
            <a:pPr marL="457200" lvl="0" indent="-292100" algn="just" rtl="0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600" dirty="0"/>
              <a:t>Team members information.</a:t>
            </a:r>
          </a:p>
        </p:txBody>
      </p:sp>
      <p:sp>
        <p:nvSpPr>
          <p:cNvPr id="508" name="Google Shape;508;p34"/>
          <p:cNvSpPr txBox="1">
            <a:spLocks noGrp="1"/>
          </p:cNvSpPr>
          <p:nvPr>
            <p:ph type="title"/>
          </p:nvPr>
        </p:nvSpPr>
        <p:spPr>
          <a:xfrm>
            <a:off x="712700" y="618275"/>
            <a:ext cx="77187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Contents of this presentation</a:t>
            </a:r>
            <a:endParaRPr dirty="0"/>
          </a:p>
        </p:txBody>
      </p:sp>
      <p:grpSp>
        <p:nvGrpSpPr>
          <p:cNvPr id="509" name="Google Shape;509;p34"/>
          <p:cNvGrpSpPr/>
          <p:nvPr/>
        </p:nvGrpSpPr>
        <p:grpSpPr>
          <a:xfrm>
            <a:off x="8323490" y="711765"/>
            <a:ext cx="461778" cy="464563"/>
            <a:chOff x="8323490" y="355935"/>
            <a:chExt cx="461778" cy="464563"/>
          </a:xfrm>
        </p:grpSpPr>
        <p:sp>
          <p:nvSpPr>
            <p:cNvPr id="510" name="Google Shape;510;p34"/>
            <p:cNvSpPr/>
            <p:nvPr/>
          </p:nvSpPr>
          <p:spPr>
            <a:xfrm>
              <a:off x="8323490" y="404836"/>
              <a:ext cx="416089" cy="415662"/>
            </a:xfrm>
            <a:custGeom>
              <a:avLst/>
              <a:gdLst/>
              <a:ahLst/>
              <a:cxnLst/>
              <a:rect l="l" t="t" r="r" b="b"/>
              <a:pathLst>
                <a:path w="10735" h="10724" extrusionOk="0">
                  <a:moveTo>
                    <a:pt x="2470" y="0"/>
                  </a:moveTo>
                  <a:cubicBezTo>
                    <a:pt x="2067" y="0"/>
                    <a:pt x="1664" y="157"/>
                    <a:pt x="1361" y="471"/>
                  </a:cubicBezTo>
                  <a:lnTo>
                    <a:pt x="482" y="1350"/>
                  </a:lnTo>
                  <a:cubicBezTo>
                    <a:pt x="168" y="1643"/>
                    <a:pt x="22" y="2040"/>
                    <a:pt x="22" y="2459"/>
                  </a:cubicBezTo>
                  <a:cubicBezTo>
                    <a:pt x="22" y="2877"/>
                    <a:pt x="168" y="3275"/>
                    <a:pt x="482" y="3568"/>
                  </a:cubicBezTo>
                  <a:lnTo>
                    <a:pt x="2261" y="5367"/>
                  </a:lnTo>
                  <a:lnTo>
                    <a:pt x="482" y="7167"/>
                  </a:lnTo>
                  <a:cubicBezTo>
                    <a:pt x="168" y="7460"/>
                    <a:pt x="1" y="7857"/>
                    <a:pt x="1" y="8276"/>
                  </a:cubicBezTo>
                  <a:cubicBezTo>
                    <a:pt x="1" y="8694"/>
                    <a:pt x="168" y="9092"/>
                    <a:pt x="461" y="9385"/>
                  </a:cubicBezTo>
                  <a:lnTo>
                    <a:pt x="1361" y="10263"/>
                  </a:lnTo>
                  <a:cubicBezTo>
                    <a:pt x="1675" y="10577"/>
                    <a:pt x="2072" y="10724"/>
                    <a:pt x="2470" y="10724"/>
                  </a:cubicBezTo>
                  <a:cubicBezTo>
                    <a:pt x="2867" y="10724"/>
                    <a:pt x="3265" y="10577"/>
                    <a:pt x="3579" y="10284"/>
                  </a:cubicBezTo>
                  <a:lnTo>
                    <a:pt x="5378" y="8485"/>
                  </a:lnTo>
                  <a:lnTo>
                    <a:pt x="7157" y="10263"/>
                  </a:lnTo>
                  <a:cubicBezTo>
                    <a:pt x="7471" y="10577"/>
                    <a:pt x="7868" y="10724"/>
                    <a:pt x="8287" y="10724"/>
                  </a:cubicBezTo>
                  <a:cubicBezTo>
                    <a:pt x="8684" y="10724"/>
                    <a:pt x="9082" y="10577"/>
                    <a:pt x="9396" y="10263"/>
                  </a:cubicBezTo>
                  <a:lnTo>
                    <a:pt x="10274" y="9385"/>
                  </a:lnTo>
                  <a:cubicBezTo>
                    <a:pt x="10567" y="9092"/>
                    <a:pt x="10735" y="8694"/>
                    <a:pt x="10735" y="8276"/>
                  </a:cubicBezTo>
                  <a:cubicBezTo>
                    <a:pt x="10735" y="7857"/>
                    <a:pt x="10567" y="7460"/>
                    <a:pt x="10274" y="7167"/>
                  </a:cubicBezTo>
                  <a:lnTo>
                    <a:pt x="8496" y="5367"/>
                  </a:lnTo>
                  <a:lnTo>
                    <a:pt x="10274" y="3568"/>
                  </a:lnTo>
                  <a:cubicBezTo>
                    <a:pt x="10567" y="3275"/>
                    <a:pt x="10735" y="2877"/>
                    <a:pt x="10735" y="2459"/>
                  </a:cubicBezTo>
                  <a:cubicBezTo>
                    <a:pt x="10735" y="2040"/>
                    <a:pt x="10567" y="1643"/>
                    <a:pt x="10274" y="1350"/>
                  </a:cubicBezTo>
                  <a:lnTo>
                    <a:pt x="9396" y="471"/>
                  </a:lnTo>
                  <a:cubicBezTo>
                    <a:pt x="9082" y="157"/>
                    <a:pt x="8679" y="0"/>
                    <a:pt x="8279" y="0"/>
                  </a:cubicBezTo>
                  <a:cubicBezTo>
                    <a:pt x="7879" y="0"/>
                    <a:pt x="7481" y="157"/>
                    <a:pt x="7178" y="471"/>
                  </a:cubicBezTo>
                  <a:lnTo>
                    <a:pt x="5378" y="2250"/>
                  </a:lnTo>
                  <a:lnTo>
                    <a:pt x="3579" y="471"/>
                  </a:lnTo>
                  <a:cubicBezTo>
                    <a:pt x="3275" y="157"/>
                    <a:pt x="2873" y="0"/>
                    <a:pt x="2470" y="0"/>
                  </a:cubicBezTo>
                  <a:close/>
                </a:path>
              </a:pathLst>
            </a:custGeom>
            <a:solidFill>
              <a:srgbClr val="B2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34"/>
            <p:cNvSpPr/>
            <p:nvPr/>
          </p:nvSpPr>
          <p:spPr>
            <a:xfrm rot="2700000">
              <a:off x="8507984" y="485686"/>
              <a:ext cx="148917" cy="14891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34"/>
            <p:cNvSpPr/>
            <p:nvPr/>
          </p:nvSpPr>
          <p:spPr>
            <a:xfrm>
              <a:off x="8369180" y="355935"/>
              <a:ext cx="416089" cy="415856"/>
            </a:xfrm>
            <a:custGeom>
              <a:avLst/>
              <a:gdLst/>
              <a:ahLst/>
              <a:cxnLst/>
              <a:rect l="l" t="t" r="r" b="b"/>
              <a:pathLst>
                <a:path w="10735" h="10729" extrusionOk="0">
                  <a:moveTo>
                    <a:pt x="2469" y="623"/>
                  </a:moveTo>
                  <a:cubicBezTo>
                    <a:pt x="2700" y="623"/>
                    <a:pt x="2951" y="727"/>
                    <a:pt x="3139" y="895"/>
                  </a:cubicBezTo>
                  <a:lnTo>
                    <a:pt x="4917" y="2694"/>
                  </a:lnTo>
                  <a:lnTo>
                    <a:pt x="2700" y="4912"/>
                  </a:lnTo>
                  <a:lnTo>
                    <a:pt x="900" y="3133"/>
                  </a:lnTo>
                  <a:cubicBezTo>
                    <a:pt x="733" y="2945"/>
                    <a:pt x="628" y="2715"/>
                    <a:pt x="628" y="2464"/>
                  </a:cubicBezTo>
                  <a:cubicBezTo>
                    <a:pt x="628" y="2213"/>
                    <a:pt x="733" y="1962"/>
                    <a:pt x="900" y="1794"/>
                  </a:cubicBezTo>
                  <a:lnTo>
                    <a:pt x="1800" y="895"/>
                  </a:lnTo>
                  <a:cubicBezTo>
                    <a:pt x="1988" y="727"/>
                    <a:pt x="2218" y="623"/>
                    <a:pt x="2469" y="623"/>
                  </a:cubicBezTo>
                  <a:close/>
                  <a:moveTo>
                    <a:pt x="8265" y="633"/>
                  </a:moveTo>
                  <a:cubicBezTo>
                    <a:pt x="8506" y="633"/>
                    <a:pt x="8747" y="727"/>
                    <a:pt x="8935" y="915"/>
                  </a:cubicBezTo>
                  <a:lnTo>
                    <a:pt x="9835" y="1794"/>
                  </a:lnTo>
                  <a:cubicBezTo>
                    <a:pt x="10002" y="1983"/>
                    <a:pt x="10107" y="2213"/>
                    <a:pt x="10107" y="2464"/>
                  </a:cubicBezTo>
                  <a:cubicBezTo>
                    <a:pt x="10107" y="2715"/>
                    <a:pt x="10002" y="2966"/>
                    <a:pt x="9835" y="3133"/>
                  </a:cubicBezTo>
                  <a:lnTo>
                    <a:pt x="8035" y="4933"/>
                  </a:lnTo>
                  <a:lnTo>
                    <a:pt x="5796" y="2694"/>
                  </a:lnTo>
                  <a:lnTo>
                    <a:pt x="7596" y="915"/>
                  </a:lnTo>
                  <a:cubicBezTo>
                    <a:pt x="7784" y="727"/>
                    <a:pt x="8025" y="633"/>
                    <a:pt x="8265" y="633"/>
                  </a:cubicBezTo>
                  <a:close/>
                  <a:moveTo>
                    <a:pt x="5357" y="3133"/>
                  </a:moveTo>
                  <a:lnTo>
                    <a:pt x="7596" y="5372"/>
                  </a:lnTo>
                  <a:lnTo>
                    <a:pt x="5378" y="7590"/>
                  </a:lnTo>
                  <a:lnTo>
                    <a:pt x="3139" y="5351"/>
                  </a:lnTo>
                  <a:lnTo>
                    <a:pt x="5357" y="3133"/>
                  </a:lnTo>
                  <a:close/>
                  <a:moveTo>
                    <a:pt x="2700" y="5791"/>
                  </a:moveTo>
                  <a:lnTo>
                    <a:pt x="4938" y="8030"/>
                  </a:lnTo>
                  <a:lnTo>
                    <a:pt x="3139" y="9829"/>
                  </a:lnTo>
                  <a:cubicBezTo>
                    <a:pt x="2951" y="10007"/>
                    <a:pt x="2705" y="10096"/>
                    <a:pt x="2462" y="10096"/>
                  </a:cubicBezTo>
                  <a:cubicBezTo>
                    <a:pt x="2218" y="10096"/>
                    <a:pt x="1978" y="10007"/>
                    <a:pt x="1800" y="9829"/>
                  </a:cubicBezTo>
                  <a:lnTo>
                    <a:pt x="900" y="8929"/>
                  </a:lnTo>
                  <a:cubicBezTo>
                    <a:pt x="733" y="8762"/>
                    <a:pt x="628" y="8532"/>
                    <a:pt x="628" y="8260"/>
                  </a:cubicBezTo>
                  <a:cubicBezTo>
                    <a:pt x="628" y="8009"/>
                    <a:pt x="733" y="7778"/>
                    <a:pt x="900" y="7611"/>
                  </a:cubicBezTo>
                  <a:lnTo>
                    <a:pt x="2700" y="5791"/>
                  </a:lnTo>
                  <a:close/>
                  <a:moveTo>
                    <a:pt x="8035" y="5812"/>
                  </a:moveTo>
                  <a:lnTo>
                    <a:pt x="9814" y="7611"/>
                  </a:lnTo>
                  <a:cubicBezTo>
                    <a:pt x="10002" y="7778"/>
                    <a:pt x="10107" y="8030"/>
                    <a:pt x="10107" y="8281"/>
                  </a:cubicBezTo>
                  <a:cubicBezTo>
                    <a:pt x="10107" y="8511"/>
                    <a:pt x="10002" y="8762"/>
                    <a:pt x="9835" y="8929"/>
                  </a:cubicBezTo>
                  <a:lnTo>
                    <a:pt x="8935" y="9829"/>
                  </a:lnTo>
                  <a:cubicBezTo>
                    <a:pt x="8747" y="10007"/>
                    <a:pt x="8506" y="10096"/>
                    <a:pt x="8265" y="10096"/>
                  </a:cubicBezTo>
                  <a:cubicBezTo>
                    <a:pt x="8025" y="10096"/>
                    <a:pt x="7784" y="10007"/>
                    <a:pt x="7596" y="9829"/>
                  </a:cubicBezTo>
                  <a:lnTo>
                    <a:pt x="5817" y="8050"/>
                  </a:lnTo>
                  <a:lnTo>
                    <a:pt x="8035" y="5812"/>
                  </a:lnTo>
                  <a:close/>
                  <a:moveTo>
                    <a:pt x="2469" y="0"/>
                  </a:moveTo>
                  <a:cubicBezTo>
                    <a:pt x="2067" y="0"/>
                    <a:pt x="1664" y="152"/>
                    <a:pt x="1360" y="455"/>
                  </a:cubicBezTo>
                  <a:lnTo>
                    <a:pt x="461" y="1355"/>
                  </a:lnTo>
                  <a:cubicBezTo>
                    <a:pt x="168" y="1648"/>
                    <a:pt x="0" y="2045"/>
                    <a:pt x="0" y="2464"/>
                  </a:cubicBezTo>
                  <a:cubicBezTo>
                    <a:pt x="0" y="2882"/>
                    <a:pt x="168" y="3280"/>
                    <a:pt x="461" y="3573"/>
                  </a:cubicBezTo>
                  <a:lnTo>
                    <a:pt x="2239" y="5351"/>
                  </a:lnTo>
                  <a:lnTo>
                    <a:pt x="461" y="7151"/>
                  </a:lnTo>
                  <a:cubicBezTo>
                    <a:pt x="168" y="7444"/>
                    <a:pt x="0" y="7841"/>
                    <a:pt x="0" y="8260"/>
                  </a:cubicBezTo>
                  <a:cubicBezTo>
                    <a:pt x="0" y="8678"/>
                    <a:pt x="168" y="9076"/>
                    <a:pt x="461" y="9390"/>
                  </a:cubicBezTo>
                  <a:lnTo>
                    <a:pt x="1360" y="10268"/>
                  </a:lnTo>
                  <a:cubicBezTo>
                    <a:pt x="1653" y="10582"/>
                    <a:pt x="2072" y="10729"/>
                    <a:pt x="2469" y="10729"/>
                  </a:cubicBezTo>
                  <a:cubicBezTo>
                    <a:pt x="2867" y="10729"/>
                    <a:pt x="3265" y="10582"/>
                    <a:pt x="3578" y="10268"/>
                  </a:cubicBezTo>
                  <a:lnTo>
                    <a:pt x="5378" y="8490"/>
                  </a:lnTo>
                  <a:lnTo>
                    <a:pt x="7156" y="10268"/>
                  </a:lnTo>
                  <a:cubicBezTo>
                    <a:pt x="7470" y="10582"/>
                    <a:pt x="7868" y="10729"/>
                    <a:pt x="8265" y="10729"/>
                  </a:cubicBezTo>
                  <a:cubicBezTo>
                    <a:pt x="8684" y="10729"/>
                    <a:pt x="9081" y="10582"/>
                    <a:pt x="9374" y="10268"/>
                  </a:cubicBezTo>
                  <a:lnTo>
                    <a:pt x="10274" y="9390"/>
                  </a:lnTo>
                  <a:cubicBezTo>
                    <a:pt x="10567" y="9076"/>
                    <a:pt x="10734" y="8699"/>
                    <a:pt x="10734" y="8260"/>
                  </a:cubicBezTo>
                  <a:cubicBezTo>
                    <a:pt x="10734" y="7841"/>
                    <a:pt x="10567" y="7465"/>
                    <a:pt x="10274" y="7151"/>
                  </a:cubicBezTo>
                  <a:lnTo>
                    <a:pt x="8495" y="5372"/>
                  </a:lnTo>
                  <a:lnTo>
                    <a:pt x="10274" y="3573"/>
                  </a:lnTo>
                  <a:cubicBezTo>
                    <a:pt x="10567" y="3280"/>
                    <a:pt x="10734" y="2882"/>
                    <a:pt x="10734" y="2464"/>
                  </a:cubicBezTo>
                  <a:cubicBezTo>
                    <a:pt x="10734" y="2045"/>
                    <a:pt x="10567" y="1648"/>
                    <a:pt x="10274" y="1355"/>
                  </a:cubicBezTo>
                  <a:lnTo>
                    <a:pt x="9374" y="455"/>
                  </a:lnTo>
                  <a:cubicBezTo>
                    <a:pt x="9071" y="152"/>
                    <a:pt x="8668" y="0"/>
                    <a:pt x="8265" y="0"/>
                  </a:cubicBezTo>
                  <a:cubicBezTo>
                    <a:pt x="7862" y="0"/>
                    <a:pt x="7460" y="152"/>
                    <a:pt x="7156" y="455"/>
                  </a:cubicBezTo>
                  <a:lnTo>
                    <a:pt x="5357" y="2255"/>
                  </a:lnTo>
                  <a:lnTo>
                    <a:pt x="3578" y="455"/>
                  </a:lnTo>
                  <a:cubicBezTo>
                    <a:pt x="3275" y="152"/>
                    <a:pt x="2872" y="0"/>
                    <a:pt x="24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34"/>
            <p:cNvSpPr/>
            <p:nvPr/>
          </p:nvSpPr>
          <p:spPr>
            <a:xfrm>
              <a:off x="8455149" y="615240"/>
              <a:ext cx="34884" cy="35737"/>
            </a:xfrm>
            <a:custGeom>
              <a:avLst/>
              <a:gdLst/>
              <a:ahLst/>
              <a:cxnLst/>
              <a:rect l="l" t="t" r="r" b="b"/>
              <a:pathLst>
                <a:path w="900" h="922" extrusionOk="0">
                  <a:moveTo>
                    <a:pt x="440" y="0"/>
                  </a:moveTo>
                  <a:lnTo>
                    <a:pt x="0" y="440"/>
                  </a:lnTo>
                  <a:lnTo>
                    <a:pt x="461" y="921"/>
                  </a:lnTo>
                  <a:lnTo>
                    <a:pt x="900" y="482"/>
                  </a:lnTo>
                  <a:lnTo>
                    <a:pt x="44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34"/>
            <p:cNvSpPr/>
            <p:nvPr/>
          </p:nvSpPr>
          <p:spPr>
            <a:xfrm>
              <a:off x="8490033" y="650938"/>
              <a:ext cx="34070" cy="33256"/>
            </a:xfrm>
            <a:custGeom>
              <a:avLst/>
              <a:gdLst/>
              <a:ahLst/>
              <a:cxnLst/>
              <a:rect l="l" t="t" r="r" b="b"/>
              <a:pathLst>
                <a:path w="879" h="858" extrusionOk="0">
                  <a:moveTo>
                    <a:pt x="460" y="0"/>
                  </a:moveTo>
                  <a:lnTo>
                    <a:pt x="0" y="439"/>
                  </a:lnTo>
                  <a:lnTo>
                    <a:pt x="419" y="858"/>
                  </a:lnTo>
                  <a:lnTo>
                    <a:pt x="879" y="419"/>
                  </a:lnTo>
                  <a:lnTo>
                    <a:pt x="4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34"/>
            <p:cNvSpPr/>
            <p:nvPr/>
          </p:nvSpPr>
          <p:spPr>
            <a:xfrm>
              <a:off x="8420265" y="649310"/>
              <a:ext cx="35737" cy="35698"/>
            </a:xfrm>
            <a:custGeom>
              <a:avLst/>
              <a:gdLst/>
              <a:ahLst/>
              <a:cxnLst/>
              <a:rect l="l" t="t" r="r" b="b"/>
              <a:pathLst>
                <a:path w="922" h="921" extrusionOk="0">
                  <a:moveTo>
                    <a:pt x="440" y="0"/>
                  </a:moveTo>
                  <a:lnTo>
                    <a:pt x="1" y="461"/>
                  </a:lnTo>
                  <a:lnTo>
                    <a:pt x="482" y="921"/>
                  </a:lnTo>
                  <a:lnTo>
                    <a:pt x="921" y="481"/>
                  </a:lnTo>
                  <a:lnTo>
                    <a:pt x="44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34"/>
            <p:cNvSpPr/>
            <p:nvPr/>
          </p:nvSpPr>
          <p:spPr>
            <a:xfrm>
              <a:off x="8455963" y="684969"/>
              <a:ext cx="33295" cy="33295"/>
            </a:xfrm>
            <a:custGeom>
              <a:avLst/>
              <a:gdLst/>
              <a:ahLst/>
              <a:cxnLst/>
              <a:rect l="l" t="t" r="r" b="b"/>
              <a:pathLst>
                <a:path w="859" h="859" extrusionOk="0">
                  <a:moveTo>
                    <a:pt x="440" y="1"/>
                  </a:moveTo>
                  <a:lnTo>
                    <a:pt x="0" y="440"/>
                  </a:lnTo>
                  <a:lnTo>
                    <a:pt x="419" y="859"/>
                  </a:lnTo>
                  <a:lnTo>
                    <a:pt x="858" y="419"/>
                  </a:lnTo>
                  <a:lnTo>
                    <a:pt x="44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34"/>
            <p:cNvSpPr/>
            <p:nvPr/>
          </p:nvSpPr>
          <p:spPr>
            <a:xfrm>
              <a:off x="8662748" y="407602"/>
              <a:ext cx="35737" cy="34923"/>
            </a:xfrm>
            <a:custGeom>
              <a:avLst/>
              <a:gdLst/>
              <a:ahLst/>
              <a:cxnLst/>
              <a:rect l="l" t="t" r="r" b="b"/>
              <a:pathLst>
                <a:path w="922" h="901" extrusionOk="0">
                  <a:moveTo>
                    <a:pt x="440" y="1"/>
                  </a:moveTo>
                  <a:lnTo>
                    <a:pt x="1" y="440"/>
                  </a:lnTo>
                  <a:lnTo>
                    <a:pt x="482" y="901"/>
                  </a:lnTo>
                  <a:lnTo>
                    <a:pt x="921" y="461"/>
                  </a:lnTo>
                  <a:lnTo>
                    <a:pt x="44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34"/>
            <p:cNvSpPr/>
            <p:nvPr/>
          </p:nvSpPr>
          <p:spPr>
            <a:xfrm>
              <a:off x="8698446" y="442486"/>
              <a:ext cx="33295" cy="34109"/>
            </a:xfrm>
            <a:custGeom>
              <a:avLst/>
              <a:gdLst/>
              <a:ahLst/>
              <a:cxnLst/>
              <a:rect l="l" t="t" r="r" b="b"/>
              <a:pathLst>
                <a:path w="859" h="880" extrusionOk="0">
                  <a:moveTo>
                    <a:pt x="440" y="1"/>
                  </a:moveTo>
                  <a:lnTo>
                    <a:pt x="0" y="461"/>
                  </a:lnTo>
                  <a:lnTo>
                    <a:pt x="419" y="879"/>
                  </a:lnTo>
                  <a:lnTo>
                    <a:pt x="858" y="419"/>
                  </a:lnTo>
                  <a:lnTo>
                    <a:pt x="44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34"/>
            <p:cNvSpPr/>
            <p:nvPr/>
          </p:nvSpPr>
          <p:spPr>
            <a:xfrm>
              <a:off x="8628678" y="441672"/>
              <a:ext cx="34923" cy="35737"/>
            </a:xfrm>
            <a:custGeom>
              <a:avLst/>
              <a:gdLst/>
              <a:ahLst/>
              <a:cxnLst/>
              <a:rect l="l" t="t" r="r" b="b"/>
              <a:pathLst>
                <a:path w="901" h="922" extrusionOk="0">
                  <a:moveTo>
                    <a:pt x="440" y="1"/>
                  </a:moveTo>
                  <a:lnTo>
                    <a:pt x="1" y="440"/>
                  </a:lnTo>
                  <a:lnTo>
                    <a:pt x="461" y="921"/>
                  </a:lnTo>
                  <a:lnTo>
                    <a:pt x="901" y="482"/>
                  </a:lnTo>
                  <a:lnTo>
                    <a:pt x="44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34"/>
            <p:cNvSpPr/>
            <p:nvPr/>
          </p:nvSpPr>
          <p:spPr>
            <a:xfrm>
              <a:off x="8663562" y="477370"/>
              <a:ext cx="34109" cy="33295"/>
            </a:xfrm>
            <a:custGeom>
              <a:avLst/>
              <a:gdLst/>
              <a:ahLst/>
              <a:cxnLst/>
              <a:rect l="l" t="t" r="r" b="b"/>
              <a:pathLst>
                <a:path w="880" h="859" extrusionOk="0">
                  <a:moveTo>
                    <a:pt x="461" y="0"/>
                  </a:moveTo>
                  <a:lnTo>
                    <a:pt x="1" y="440"/>
                  </a:lnTo>
                  <a:lnTo>
                    <a:pt x="419" y="858"/>
                  </a:lnTo>
                  <a:lnTo>
                    <a:pt x="879" y="419"/>
                  </a:lnTo>
                  <a:lnTo>
                    <a:pt x="4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34"/>
            <p:cNvSpPr/>
            <p:nvPr/>
          </p:nvSpPr>
          <p:spPr>
            <a:xfrm>
              <a:off x="8663562" y="615240"/>
              <a:ext cx="35737" cy="35737"/>
            </a:xfrm>
            <a:custGeom>
              <a:avLst/>
              <a:gdLst/>
              <a:ahLst/>
              <a:cxnLst/>
              <a:rect l="l" t="t" r="r" b="b"/>
              <a:pathLst>
                <a:path w="922" h="922" extrusionOk="0">
                  <a:moveTo>
                    <a:pt x="482" y="0"/>
                  </a:moveTo>
                  <a:lnTo>
                    <a:pt x="1" y="482"/>
                  </a:lnTo>
                  <a:lnTo>
                    <a:pt x="461" y="921"/>
                  </a:lnTo>
                  <a:lnTo>
                    <a:pt x="921" y="461"/>
                  </a:lnTo>
                  <a:lnTo>
                    <a:pt x="4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34"/>
            <p:cNvSpPr/>
            <p:nvPr/>
          </p:nvSpPr>
          <p:spPr>
            <a:xfrm>
              <a:off x="8630306" y="650938"/>
              <a:ext cx="33295" cy="33256"/>
            </a:xfrm>
            <a:custGeom>
              <a:avLst/>
              <a:gdLst/>
              <a:ahLst/>
              <a:cxnLst/>
              <a:rect l="l" t="t" r="r" b="b"/>
              <a:pathLst>
                <a:path w="859" h="858" extrusionOk="0">
                  <a:moveTo>
                    <a:pt x="419" y="0"/>
                  </a:moveTo>
                  <a:lnTo>
                    <a:pt x="1" y="419"/>
                  </a:lnTo>
                  <a:lnTo>
                    <a:pt x="440" y="858"/>
                  </a:lnTo>
                  <a:lnTo>
                    <a:pt x="859" y="439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34"/>
            <p:cNvSpPr/>
            <p:nvPr/>
          </p:nvSpPr>
          <p:spPr>
            <a:xfrm>
              <a:off x="8698446" y="650124"/>
              <a:ext cx="34923" cy="34884"/>
            </a:xfrm>
            <a:custGeom>
              <a:avLst/>
              <a:gdLst/>
              <a:ahLst/>
              <a:cxnLst/>
              <a:rect l="l" t="t" r="r" b="b"/>
              <a:pathLst>
                <a:path w="901" h="900" extrusionOk="0">
                  <a:moveTo>
                    <a:pt x="461" y="0"/>
                  </a:moveTo>
                  <a:lnTo>
                    <a:pt x="0" y="460"/>
                  </a:lnTo>
                  <a:lnTo>
                    <a:pt x="440" y="900"/>
                  </a:lnTo>
                  <a:lnTo>
                    <a:pt x="900" y="440"/>
                  </a:lnTo>
                  <a:lnTo>
                    <a:pt x="4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34"/>
            <p:cNvSpPr/>
            <p:nvPr/>
          </p:nvSpPr>
          <p:spPr>
            <a:xfrm>
              <a:off x="8664376" y="684969"/>
              <a:ext cx="34109" cy="34109"/>
            </a:xfrm>
            <a:custGeom>
              <a:avLst/>
              <a:gdLst/>
              <a:ahLst/>
              <a:cxnLst/>
              <a:rect l="l" t="t" r="r" b="b"/>
              <a:pathLst>
                <a:path w="880" h="880" extrusionOk="0">
                  <a:moveTo>
                    <a:pt x="440" y="1"/>
                  </a:moveTo>
                  <a:lnTo>
                    <a:pt x="1" y="440"/>
                  </a:lnTo>
                  <a:lnTo>
                    <a:pt x="461" y="880"/>
                  </a:lnTo>
                  <a:lnTo>
                    <a:pt x="879" y="461"/>
                  </a:lnTo>
                  <a:lnTo>
                    <a:pt x="44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34"/>
            <p:cNvSpPr/>
            <p:nvPr/>
          </p:nvSpPr>
          <p:spPr>
            <a:xfrm>
              <a:off x="8455963" y="407602"/>
              <a:ext cx="34884" cy="34923"/>
            </a:xfrm>
            <a:custGeom>
              <a:avLst/>
              <a:gdLst/>
              <a:ahLst/>
              <a:cxnLst/>
              <a:rect l="l" t="t" r="r" b="b"/>
              <a:pathLst>
                <a:path w="900" h="901" extrusionOk="0">
                  <a:moveTo>
                    <a:pt x="461" y="1"/>
                  </a:moveTo>
                  <a:lnTo>
                    <a:pt x="0" y="461"/>
                  </a:lnTo>
                  <a:lnTo>
                    <a:pt x="440" y="901"/>
                  </a:lnTo>
                  <a:lnTo>
                    <a:pt x="900" y="440"/>
                  </a:lnTo>
                  <a:lnTo>
                    <a:pt x="4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34"/>
            <p:cNvSpPr/>
            <p:nvPr/>
          </p:nvSpPr>
          <p:spPr>
            <a:xfrm>
              <a:off x="8421893" y="442486"/>
              <a:ext cx="34109" cy="34109"/>
            </a:xfrm>
            <a:custGeom>
              <a:avLst/>
              <a:gdLst/>
              <a:ahLst/>
              <a:cxnLst/>
              <a:rect l="l" t="t" r="r" b="b"/>
              <a:pathLst>
                <a:path w="880" h="880" extrusionOk="0">
                  <a:moveTo>
                    <a:pt x="440" y="1"/>
                  </a:moveTo>
                  <a:lnTo>
                    <a:pt x="0" y="440"/>
                  </a:lnTo>
                  <a:lnTo>
                    <a:pt x="461" y="879"/>
                  </a:lnTo>
                  <a:lnTo>
                    <a:pt x="879" y="461"/>
                  </a:lnTo>
                  <a:lnTo>
                    <a:pt x="44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34"/>
            <p:cNvSpPr/>
            <p:nvPr/>
          </p:nvSpPr>
          <p:spPr>
            <a:xfrm>
              <a:off x="8490033" y="442486"/>
              <a:ext cx="35698" cy="34923"/>
            </a:xfrm>
            <a:custGeom>
              <a:avLst/>
              <a:gdLst/>
              <a:ahLst/>
              <a:cxnLst/>
              <a:rect l="l" t="t" r="r" b="b"/>
              <a:pathLst>
                <a:path w="921" h="901" extrusionOk="0">
                  <a:moveTo>
                    <a:pt x="481" y="1"/>
                  </a:moveTo>
                  <a:lnTo>
                    <a:pt x="0" y="461"/>
                  </a:lnTo>
                  <a:lnTo>
                    <a:pt x="460" y="900"/>
                  </a:lnTo>
                  <a:lnTo>
                    <a:pt x="921" y="440"/>
                  </a:lnTo>
                  <a:lnTo>
                    <a:pt x="48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34"/>
            <p:cNvSpPr/>
            <p:nvPr/>
          </p:nvSpPr>
          <p:spPr>
            <a:xfrm>
              <a:off x="8456777" y="477370"/>
              <a:ext cx="33256" cy="33295"/>
            </a:xfrm>
            <a:custGeom>
              <a:avLst/>
              <a:gdLst/>
              <a:ahLst/>
              <a:cxnLst/>
              <a:rect l="l" t="t" r="r" b="b"/>
              <a:pathLst>
                <a:path w="858" h="859" extrusionOk="0">
                  <a:moveTo>
                    <a:pt x="419" y="0"/>
                  </a:moveTo>
                  <a:lnTo>
                    <a:pt x="0" y="419"/>
                  </a:lnTo>
                  <a:lnTo>
                    <a:pt x="440" y="858"/>
                  </a:lnTo>
                  <a:lnTo>
                    <a:pt x="858" y="440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Google Shape;555;p35">
            <a:extLst>
              <a:ext uri="{FF2B5EF4-FFF2-40B4-BE49-F238E27FC236}">
                <a16:creationId xmlns:a16="http://schemas.microsoft.com/office/drawing/2014/main" id="{81385D3F-8735-D730-9388-103B426D88F8}"/>
              </a:ext>
            </a:extLst>
          </p:cNvPr>
          <p:cNvSpPr/>
          <p:nvPr/>
        </p:nvSpPr>
        <p:spPr>
          <a:xfrm>
            <a:off x="763690" y="758182"/>
            <a:ext cx="198874" cy="333723"/>
          </a:xfrm>
          <a:custGeom>
            <a:avLst/>
            <a:gdLst/>
            <a:ahLst/>
            <a:cxnLst/>
            <a:rect l="l" t="t" r="r" b="b"/>
            <a:pathLst>
              <a:path w="3118" h="5232" extrusionOk="0">
                <a:moveTo>
                  <a:pt x="1549" y="1"/>
                </a:moveTo>
                <a:cubicBezTo>
                  <a:pt x="1549" y="1"/>
                  <a:pt x="0" y="2804"/>
                  <a:pt x="0" y="3662"/>
                </a:cubicBezTo>
                <a:cubicBezTo>
                  <a:pt x="0" y="4520"/>
                  <a:pt x="691" y="5231"/>
                  <a:pt x="1549" y="5231"/>
                </a:cubicBezTo>
                <a:cubicBezTo>
                  <a:pt x="2407" y="5231"/>
                  <a:pt x="3118" y="4520"/>
                  <a:pt x="3118" y="3662"/>
                </a:cubicBezTo>
                <a:cubicBezTo>
                  <a:pt x="3118" y="2804"/>
                  <a:pt x="1549" y="1"/>
                  <a:pt x="1549" y="1"/>
                </a:cubicBezTo>
                <a:close/>
              </a:path>
            </a:pathLst>
          </a:cu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546;p35">
            <a:extLst>
              <a:ext uri="{FF2B5EF4-FFF2-40B4-BE49-F238E27FC236}">
                <a16:creationId xmlns:a16="http://schemas.microsoft.com/office/drawing/2014/main" id="{D1524FA0-6D19-2C31-ECD7-8B20935D2FD8}"/>
              </a:ext>
            </a:extLst>
          </p:cNvPr>
          <p:cNvSpPr/>
          <p:nvPr/>
        </p:nvSpPr>
        <p:spPr>
          <a:xfrm>
            <a:off x="717948" y="842605"/>
            <a:ext cx="198874" cy="333723"/>
          </a:xfrm>
          <a:custGeom>
            <a:avLst/>
            <a:gdLst/>
            <a:ahLst/>
            <a:cxnLst/>
            <a:rect l="l" t="t" r="r" b="b"/>
            <a:pathLst>
              <a:path w="3118" h="5232" extrusionOk="0">
                <a:moveTo>
                  <a:pt x="1549" y="1"/>
                </a:moveTo>
                <a:cubicBezTo>
                  <a:pt x="1549" y="1"/>
                  <a:pt x="0" y="2804"/>
                  <a:pt x="0" y="3662"/>
                </a:cubicBezTo>
                <a:cubicBezTo>
                  <a:pt x="0" y="4520"/>
                  <a:pt x="691" y="5231"/>
                  <a:pt x="1549" y="5231"/>
                </a:cubicBezTo>
                <a:cubicBezTo>
                  <a:pt x="2407" y="5231"/>
                  <a:pt x="3118" y="4520"/>
                  <a:pt x="3118" y="3662"/>
                </a:cubicBezTo>
                <a:cubicBezTo>
                  <a:pt x="3118" y="2804"/>
                  <a:pt x="1549" y="1"/>
                  <a:pt x="154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10D818D-A708-4088-3C84-7DB17635BC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 algn="just">
              <a:buNone/>
            </a:pPr>
            <a:r>
              <a:rPr lang="en-US" sz="2400" dirty="0"/>
              <a:t> </a:t>
            </a:r>
          </a:p>
          <a:p>
            <a:pPr algn="just"/>
            <a:r>
              <a:rPr lang="en-US" sz="2400" dirty="0"/>
              <a:t>Blood donation is a critical need, and often, there is a shortage of blood supply in emergencies. Our team aims to address this issue by developing an APK that connects blood donors and recipients in an efficient and user-friendly manner</a:t>
            </a:r>
            <a:r>
              <a:rPr lang="en-IN" sz="2400" dirty="0"/>
              <a:t>.</a:t>
            </a:r>
          </a:p>
          <a:p>
            <a:pPr algn="just"/>
            <a:endParaRPr lang="en-IN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2CBBA9C-A367-F6C9-B009-64109B165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sz="3600" dirty="0"/>
              <a:t>Problem Statement</a:t>
            </a:r>
            <a:endParaRPr lang="en-IN" sz="3600" dirty="0"/>
          </a:p>
        </p:txBody>
      </p:sp>
      <p:grpSp>
        <p:nvGrpSpPr>
          <p:cNvPr id="4" name="Google Shape;547;p35">
            <a:extLst>
              <a:ext uri="{FF2B5EF4-FFF2-40B4-BE49-F238E27FC236}">
                <a16:creationId xmlns:a16="http://schemas.microsoft.com/office/drawing/2014/main" id="{3B46D0F8-19EA-DBFF-3C10-69BE4795C098}"/>
              </a:ext>
            </a:extLst>
          </p:cNvPr>
          <p:cNvGrpSpPr/>
          <p:nvPr/>
        </p:nvGrpSpPr>
        <p:grpSpPr>
          <a:xfrm>
            <a:off x="455916" y="888104"/>
            <a:ext cx="504668" cy="333712"/>
            <a:chOff x="2500462" y="3258495"/>
            <a:chExt cx="602876" cy="398652"/>
          </a:xfrm>
        </p:grpSpPr>
        <p:sp>
          <p:nvSpPr>
            <p:cNvPr id="5" name="Google Shape;548;p35">
              <a:extLst>
                <a:ext uri="{FF2B5EF4-FFF2-40B4-BE49-F238E27FC236}">
                  <a16:creationId xmlns:a16="http://schemas.microsoft.com/office/drawing/2014/main" id="{BE1CF238-EE00-8ACA-B38E-4B60C4F98228}"/>
                </a:ext>
              </a:extLst>
            </p:cNvPr>
            <p:cNvSpPr/>
            <p:nvPr/>
          </p:nvSpPr>
          <p:spPr>
            <a:xfrm>
              <a:off x="2500462" y="3258495"/>
              <a:ext cx="237576" cy="398652"/>
            </a:xfrm>
            <a:custGeom>
              <a:avLst/>
              <a:gdLst/>
              <a:ahLst/>
              <a:cxnLst/>
              <a:rect l="l" t="t" r="r" b="b"/>
              <a:pathLst>
                <a:path w="3118" h="5232" extrusionOk="0">
                  <a:moveTo>
                    <a:pt x="1549" y="1"/>
                  </a:moveTo>
                  <a:cubicBezTo>
                    <a:pt x="1549" y="1"/>
                    <a:pt x="0" y="2804"/>
                    <a:pt x="0" y="3662"/>
                  </a:cubicBezTo>
                  <a:cubicBezTo>
                    <a:pt x="0" y="4520"/>
                    <a:pt x="691" y="5231"/>
                    <a:pt x="1549" y="5231"/>
                  </a:cubicBezTo>
                  <a:cubicBezTo>
                    <a:pt x="2407" y="5231"/>
                    <a:pt x="3118" y="4520"/>
                    <a:pt x="3118" y="3662"/>
                  </a:cubicBezTo>
                  <a:cubicBezTo>
                    <a:pt x="3118" y="2804"/>
                    <a:pt x="1549" y="1"/>
                    <a:pt x="1549" y="1"/>
                  </a:cubicBezTo>
                  <a:close/>
                </a:path>
              </a:pathLst>
            </a:custGeom>
            <a:solidFill>
              <a:srgbClr val="B2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549;p35">
              <a:extLst>
                <a:ext uri="{FF2B5EF4-FFF2-40B4-BE49-F238E27FC236}">
                  <a16:creationId xmlns:a16="http://schemas.microsoft.com/office/drawing/2014/main" id="{A8AFBEC6-CC32-43CE-A00D-02AE038D1F7E}"/>
                </a:ext>
              </a:extLst>
            </p:cNvPr>
            <p:cNvSpPr/>
            <p:nvPr/>
          </p:nvSpPr>
          <p:spPr>
            <a:xfrm>
              <a:off x="2865762" y="3258495"/>
              <a:ext cx="237576" cy="398652"/>
            </a:xfrm>
            <a:custGeom>
              <a:avLst/>
              <a:gdLst/>
              <a:ahLst/>
              <a:cxnLst/>
              <a:rect l="l" t="t" r="r" b="b"/>
              <a:pathLst>
                <a:path w="3118" h="5232" extrusionOk="0">
                  <a:moveTo>
                    <a:pt x="1549" y="1"/>
                  </a:moveTo>
                  <a:cubicBezTo>
                    <a:pt x="1549" y="1"/>
                    <a:pt x="0" y="2804"/>
                    <a:pt x="0" y="3662"/>
                  </a:cubicBezTo>
                  <a:cubicBezTo>
                    <a:pt x="0" y="4520"/>
                    <a:pt x="691" y="5231"/>
                    <a:pt x="1549" y="5231"/>
                  </a:cubicBezTo>
                  <a:cubicBezTo>
                    <a:pt x="2407" y="5231"/>
                    <a:pt x="3118" y="4520"/>
                    <a:pt x="3118" y="3662"/>
                  </a:cubicBezTo>
                  <a:cubicBezTo>
                    <a:pt x="3118" y="2804"/>
                    <a:pt x="1549" y="1"/>
                    <a:pt x="1549" y="1"/>
                  </a:cubicBezTo>
                  <a:close/>
                </a:path>
              </a:pathLst>
            </a:custGeom>
            <a:solidFill>
              <a:srgbClr val="B2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" name="Google Shape;556;p35">
            <a:extLst>
              <a:ext uri="{FF2B5EF4-FFF2-40B4-BE49-F238E27FC236}">
                <a16:creationId xmlns:a16="http://schemas.microsoft.com/office/drawing/2014/main" id="{784A3427-50AC-4AF4-1B2F-EC41FFE1E8B9}"/>
              </a:ext>
            </a:extLst>
          </p:cNvPr>
          <p:cNvGrpSpPr/>
          <p:nvPr/>
        </p:nvGrpSpPr>
        <p:grpSpPr>
          <a:xfrm>
            <a:off x="499270" y="795581"/>
            <a:ext cx="504668" cy="333712"/>
            <a:chOff x="2500462" y="3258495"/>
            <a:chExt cx="602876" cy="398652"/>
          </a:xfrm>
        </p:grpSpPr>
        <p:sp>
          <p:nvSpPr>
            <p:cNvPr id="8" name="Google Shape;557;p35">
              <a:extLst>
                <a:ext uri="{FF2B5EF4-FFF2-40B4-BE49-F238E27FC236}">
                  <a16:creationId xmlns:a16="http://schemas.microsoft.com/office/drawing/2014/main" id="{A18FE02C-A37A-B633-5606-0E7272387B96}"/>
                </a:ext>
              </a:extLst>
            </p:cNvPr>
            <p:cNvSpPr/>
            <p:nvPr/>
          </p:nvSpPr>
          <p:spPr>
            <a:xfrm>
              <a:off x="2500462" y="3258495"/>
              <a:ext cx="237576" cy="398652"/>
            </a:xfrm>
            <a:custGeom>
              <a:avLst/>
              <a:gdLst/>
              <a:ahLst/>
              <a:cxnLst/>
              <a:rect l="l" t="t" r="r" b="b"/>
              <a:pathLst>
                <a:path w="3118" h="5232" extrusionOk="0">
                  <a:moveTo>
                    <a:pt x="1549" y="1"/>
                  </a:moveTo>
                  <a:cubicBezTo>
                    <a:pt x="1549" y="1"/>
                    <a:pt x="0" y="2804"/>
                    <a:pt x="0" y="3662"/>
                  </a:cubicBezTo>
                  <a:cubicBezTo>
                    <a:pt x="0" y="4520"/>
                    <a:pt x="691" y="5231"/>
                    <a:pt x="1549" y="5231"/>
                  </a:cubicBezTo>
                  <a:cubicBezTo>
                    <a:pt x="2407" y="5231"/>
                    <a:pt x="3118" y="4520"/>
                    <a:pt x="3118" y="3662"/>
                  </a:cubicBezTo>
                  <a:cubicBezTo>
                    <a:pt x="3118" y="2804"/>
                    <a:pt x="1549" y="1"/>
                    <a:pt x="1549" y="1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558;p35">
              <a:extLst>
                <a:ext uri="{FF2B5EF4-FFF2-40B4-BE49-F238E27FC236}">
                  <a16:creationId xmlns:a16="http://schemas.microsoft.com/office/drawing/2014/main" id="{E5D2E560-3E38-0F5B-52B3-0CE65752B64C}"/>
                </a:ext>
              </a:extLst>
            </p:cNvPr>
            <p:cNvSpPr/>
            <p:nvPr/>
          </p:nvSpPr>
          <p:spPr>
            <a:xfrm>
              <a:off x="2865762" y="3258495"/>
              <a:ext cx="237576" cy="398652"/>
            </a:xfrm>
            <a:custGeom>
              <a:avLst/>
              <a:gdLst/>
              <a:ahLst/>
              <a:cxnLst/>
              <a:rect l="l" t="t" r="r" b="b"/>
              <a:pathLst>
                <a:path w="3118" h="5232" extrusionOk="0">
                  <a:moveTo>
                    <a:pt x="1549" y="1"/>
                  </a:moveTo>
                  <a:cubicBezTo>
                    <a:pt x="1549" y="1"/>
                    <a:pt x="0" y="2804"/>
                    <a:pt x="0" y="3662"/>
                  </a:cubicBezTo>
                  <a:cubicBezTo>
                    <a:pt x="0" y="4520"/>
                    <a:pt x="691" y="5231"/>
                    <a:pt x="1549" y="5231"/>
                  </a:cubicBezTo>
                  <a:cubicBezTo>
                    <a:pt x="2407" y="5231"/>
                    <a:pt x="3118" y="4520"/>
                    <a:pt x="3118" y="3662"/>
                  </a:cubicBezTo>
                  <a:cubicBezTo>
                    <a:pt x="3118" y="2804"/>
                    <a:pt x="1549" y="1"/>
                    <a:pt x="1549" y="1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6569402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C4113DA-DBA1-F78A-719A-475C865871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9420" y="914197"/>
            <a:ext cx="7695362" cy="3533676"/>
          </a:xfrm>
        </p:spPr>
        <p:txBody>
          <a:bodyPr/>
          <a:lstStyle/>
          <a:p>
            <a:pPr algn="just"/>
            <a:endParaRPr lang="en-US" sz="2000" dirty="0">
              <a:latin typeface="Karla" pitchFamily="2" charset="0"/>
            </a:endParaRPr>
          </a:p>
          <a:p>
            <a:pPr algn="just"/>
            <a:r>
              <a:rPr lang="en-US" sz="2000" dirty="0">
                <a:latin typeface="Karla" pitchFamily="2" charset="0"/>
              </a:rPr>
              <a:t>Our </a:t>
            </a:r>
            <a:r>
              <a:rPr lang="en-US" sz="2000" dirty="0" err="1">
                <a:latin typeface="Karla" pitchFamily="2" charset="0"/>
              </a:rPr>
              <a:t>apk</a:t>
            </a:r>
            <a:r>
              <a:rPr lang="en-US" sz="2000" dirty="0">
                <a:latin typeface="Karla" pitchFamily="2" charset="0"/>
              </a:rPr>
              <a:t> allows users to register themselves as </a:t>
            </a:r>
            <a:r>
              <a:rPr lang="en-US" sz="2000" dirty="0">
                <a:highlight>
                  <a:srgbClr val="FFFF00"/>
                </a:highlight>
                <a:latin typeface="Karla" pitchFamily="2" charset="0"/>
              </a:rPr>
              <a:t>donor</a:t>
            </a:r>
            <a:r>
              <a:rPr lang="en-US" sz="2000" dirty="0">
                <a:latin typeface="Karla" pitchFamily="2" charset="0"/>
              </a:rPr>
              <a:t> and </a:t>
            </a:r>
            <a:r>
              <a:rPr lang="en-US" sz="2000" dirty="0">
                <a:highlight>
                  <a:srgbClr val="FFFF00"/>
                </a:highlight>
                <a:latin typeface="Karla" pitchFamily="2" charset="0"/>
              </a:rPr>
              <a:t>recipients</a:t>
            </a:r>
            <a:r>
              <a:rPr lang="en-US" sz="2000" dirty="0">
                <a:latin typeface="Karla" pitchFamily="2" charset="0"/>
              </a:rPr>
              <a:t>, and data is being stored in google firebase database.</a:t>
            </a:r>
          </a:p>
          <a:p>
            <a:pPr algn="just"/>
            <a:r>
              <a:rPr lang="en-US" sz="2000" dirty="0">
                <a:latin typeface="Karla" pitchFamily="2" charset="0"/>
              </a:rPr>
              <a:t>If user registers themselves as donor then they can see notification or emails sent by the recipients &amp; if they had registered themselves as recipients then they can search for the donors of particular blood group.</a:t>
            </a:r>
          </a:p>
          <a:p>
            <a:pPr algn="just"/>
            <a:r>
              <a:rPr lang="en-US" sz="2000" dirty="0">
                <a:latin typeface="Karla" pitchFamily="2" charset="0"/>
              </a:rPr>
              <a:t>Recipients can directly connect to the donors as mobile number, email id &amp; address of donors will be provided to them. </a:t>
            </a:r>
          </a:p>
          <a:p>
            <a:pPr algn="just"/>
            <a:endParaRPr lang="en-IN" dirty="0"/>
          </a:p>
          <a:p>
            <a:pPr algn="just"/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E57FDF8-DBEE-3230-EAA2-F25EEC1101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317" y="260482"/>
            <a:ext cx="4559055" cy="699972"/>
          </a:xfrm>
        </p:spPr>
        <p:txBody>
          <a:bodyPr/>
          <a:lstStyle/>
          <a:p>
            <a:r>
              <a:rPr lang="en-US" sz="2000" dirty="0"/>
              <a:t>How we are going to solve the problem.</a:t>
            </a:r>
            <a:endParaRPr lang="en-IN" sz="2000" dirty="0"/>
          </a:p>
        </p:txBody>
      </p:sp>
      <p:sp>
        <p:nvSpPr>
          <p:cNvPr id="11" name="Google Shape;546;p35">
            <a:extLst>
              <a:ext uri="{FF2B5EF4-FFF2-40B4-BE49-F238E27FC236}">
                <a16:creationId xmlns:a16="http://schemas.microsoft.com/office/drawing/2014/main" id="{8E5A933D-318B-089B-7FD9-4DF9C0BFA50D}"/>
              </a:ext>
            </a:extLst>
          </p:cNvPr>
          <p:cNvSpPr/>
          <p:nvPr/>
        </p:nvSpPr>
        <p:spPr>
          <a:xfrm>
            <a:off x="1900885" y="626731"/>
            <a:ext cx="198874" cy="333723"/>
          </a:xfrm>
          <a:custGeom>
            <a:avLst/>
            <a:gdLst/>
            <a:ahLst/>
            <a:cxnLst/>
            <a:rect l="l" t="t" r="r" b="b"/>
            <a:pathLst>
              <a:path w="3118" h="5232" extrusionOk="0">
                <a:moveTo>
                  <a:pt x="1549" y="1"/>
                </a:moveTo>
                <a:cubicBezTo>
                  <a:pt x="1549" y="1"/>
                  <a:pt x="0" y="2804"/>
                  <a:pt x="0" y="3662"/>
                </a:cubicBezTo>
                <a:cubicBezTo>
                  <a:pt x="0" y="4520"/>
                  <a:pt x="691" y="5231"/>
                  <a:pt x="1549" y="5231"/>
                </a:cubicBezTo>
                <a:cubicBezTo>
                  <a:pt x="2407" y="5231"/>
                  <a:pt x="3118" y="4520"/>
                  <a:pt x="3118" y="3662"/>
                </a:cubicBezTo>
                <a:cubicBezTo>
                  <a:pt x="3118" y="2804"/>
                  <a:pt x="1549" y="1"/>
                  <a:pt x="154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555;p35">
            <a:extLst>
              <a:ext uri="{FF2B5EF4-FFF2-40B4-BE49-F238E27FC236}">
                <a16:creationId xmlns:a16="http://schemas.microsoft.com/office/drawing/2014/main" id="{F3724214-2092-E999-74A3-81CA7745C483}"/>
              </a:ext>
            </a:extLst>
          </p:cNvPr>
          <p:cNvSpPr/>
          <p:nvPr/>
        </p:nvSpPr>
        <p:spPr>
          <a:xfrm>
            <a:off x="1900885" y="497044"/>
            <a:ext cx="198874" cy="333723"/>
          </a:xfrm>
          <a:custGeom>
            <a:avLst/>
            <a:gdLst/>
            <a:ahLst/>
            <a:cxnLst/>
            <a:rect l="l" t="t" r="r" b="b"/>
            <a:pathLst>
              <a:path w="3118" h="5232" extrusionOk="0">
                <a:moveTo>
                  <a:pt x="1549" y="1"/>
                </a:moveTo>
                <a:cubicBezTo>
                  <a:pt x="1549" y="1"/>
                  <a:pt x="0" y="2804"/>
                  <a:pt x="0" y="3662"/>
                </a:cubicBezTo>
                <a:cubicBezTo>
                  <a:pt x="0" y="4520"/>
                  <a:pt x="691" y="5231"/>
                  <a:pt x="1549" y="5231"/>
                </a:cubicBezTo>
                <a:cubicBezTo>
                  <a:pt x="2407" y="5231"/>
                  <a:pt x="3118" y="4520"/>
                  <a:pt x="3118" y="3662"/>
                </a:cubicBezTo>
                <a:cubicBezTo>
                  <a:pt x="3118" y="2804"/>
                  <a:pt x="1549" y="1"/>
                  <a:pt x="1549" y="1"/>
                </a:cubicBezTo>
                <a:close/>
              </a:path>
            </a:pathLst>
          </a:cu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555;p35">
            <a:extLst>
              <a:ext uri="{FF2B5EF4-FFF2-40B4-BE49-F238E27FC236}">
                <a16:creationId xmlns:a16="http://schemas.microsoft.com/office/drawing/2014/main" id="{F392BF34-CBDE-BA1C-882A-E2B28213FFAB}"/>
              </a:ext>
            </a:extLst>
          </p:cNvPr>
          <p:cNvSpPr/>
          <p:nvPr/>
        </p:nvSpPr>
        <p:spPr>
          <a:xfrm>
            <a:off x="7546283" y="459869"/>
            <a:ext cx="198874" cy="333723"/>
          </a:xfrm>
          <a:custGeom>
            <a:avLst/>
            <a:gdLst/>
            <a:ahLst/>
            <a:cxnLst/>
            <a:rect l="l" t="t" r="r" b="b"/>
            <a:pathLst>
              <a:path w="3118" h="5232" extrusionOk="0">
                <a:moveTo>
                  <a:pt x="1549" y="1"/>
                </a:moveTo>
                <a:cubicBezTo>
                  <a:pt x="1549" y="1"/>
                  <a:pt x="0" y="2804"/>
                  <a:pt x="0" y="3662"/>
                </a:cubicBezTo>
                <a:cubicBezTo>
                  <a:pt x="0" y="4520"/>
                  <a:pt x="691" y="5231"/>
                  <a:pt x="1549" y="5231"/>
                </a:cubicBezTo>
                <a:cubicBezTo>
                  <a:pt x="2407" y="5231"/>
                  <a:pt x="3118" y="4520"/>
                  <a:pt x="3118" y="3662"/>
                </a:cubicBezTo>
                <a:cubicBezTo>
                  <a:pt x="3118" y="2804"/>
                  <a:pt x="1549" y="1"/>
                  <a:pt x="1549" y="1"/>
                </a:cubicBezTo>
                <a:close/>
              </a:path>
            </a:pathLst>
          </a:cu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546;p35">
            <a:extLst>
              <a:ext uri="{FF2B5EF4-FFF2-40B4-BE49-F238E27FC236}">
                <a16:creationId xmlns:a16="http://schemas.microsoft.com/office/drawing/2014/main" id="{9CD111C9-5A41-492E-CAF1-09CC6C5F906A}"/>
              </a:ext>
            </a:extLst>
          </p:cNvPr>
          <p:cNvSpPr/>
          <p:nvPr/>
        </p:nvSpPr>
        <p:spPr>
          <a:xfrm>
            <a:off x="7546283" y="580474"/>
            <a:ext cx="198874" cy="333723"/>
          </a:xfrm>
          <a:custGeom>
            <a:avLst/>
            <a:gdLst/>
            <a:ahLst/>
            <a:cxnLst/>
            <a:rect l="l" t="t" r="r" b="b"/>
            <a:pathLst>
              <a:path w="3118" h="5232" extrusionOk="0">
                <a:moveTo>
                  <a:pt x="1549" y="1"/>
                </a:moveTo>
                <a:cubicBezTo>
                  <a:pt x="1549" y="1"/>
                  <a:pt x="0" y="2804"/>
                  <a:pt x="0" y="3662"/>
                </a:cubicBezTo>
                <a:cubicBezTo>
                  <a:pt x="0" y="4520"/>
                  <a:pt x="691" y="5231"/>
                  <a:pt x="1549" y="5231"/>
                </a:cubicBezTo>
                <a:cubicBezTo>
                  <a:pt x="2407" y="5231"/>
                  <a:pt x="3118" y="4520"/>
                  <a:pt x="3118" y="3662"/>
                </a:cubicBezTo>
                <a:cubicBezTo>
                  <a:pt x="3118" y="2804"/>
                  <a:pt x="1549" y="1"/>
                  <a:pt x="154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09760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1B68645-B947-BF87-BCF6-ACE8AB87FE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sz="1800" dirty="0"/>
              <a:t>Users can sign up themselves as donor and recipients.</a:t>
            </a:r>
          </a:p>
          <a:p>
            <a:r>
              <a:rPr lang="en-IN" sz="1800" dirty="0"/>
              <a:t>Users can Login &amp; Logout from the </a:t>
            </a:r>
            <a:r>
              <a:rPr lang="en-IN" sz="1800" dirty="0" err="1"/>
              <a:t>apk</a:t>
            </a:r>
            <a:r>
              <a:rPr lang="en-IN" sz="1800" dirty="0"/>
              <a:t>.</a:t>
            </a:r>
          </a:p>
          <a:p>
            <a:r>
              <a:rPr lang="en-IN" sz="1800" dirty="0"/>
              <a:t>Users can use function for forget password.</a:t>
            </a:r>
          </a:p>
          <a:p>
            <a:r>
              <a:rPr lang="en-IN" sz="1800" dirty="0"/>
              <a:t>Users can view their profile.</a:t>
            </a:r>
          </a:p>
          <a:p>
            <a:r>
              <a:rPr lang="en-IN" sz="1800" dirty="0"/>
              <a:t>Users can find the donor profile through doing registration as recipients.</a:t>
            </a:r>
          </a:p>
          <a:p>
            <a:r>
              <a:rPr lang="en-IN" sz="1800" dirty="0"/>
              <a:t>Donor can find who is in need of blood by seeing the notification and email sent by recipients.</a:t>
            </a:r>
          </a:p>
          <a:p>
            <a:r>
              <a:rPr lang="en-IN" sz="1800" dirty="0"/>
              <a:t>Very easy to use , time saving, recipients and donors can contact each other in less time.</a:t>
            </a:r>
          </a:p>
          <a:p>
            <a:endParaRPr lang="en-IN" sz="1800" dirty="0"/>
          </a:p>
          <a:p>
            <a:endParaRPr lang="en-IN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03CF686-AF01-8F88-B77E-BA8C1D37A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Features &amp; function</a:t>
            </a:r>
          </a:p>
        </p:txBody>
      </p:sp>
    </p:spTree>
    <p:extLst>
      <p:ext uri="{BB962C8B-B14F-4D97-AF65-F5344CB8AC3E}">
        <p14:creationId xmlns:p14="http://schemas.microsoft.com/office/powerpoint/2010/main" val="20309206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55AE7E6-5BE7-7DE4-F4ED-7AACEC46B1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endParaRPr lang="en-IN" dirty="0"/>
          </a:p>
          <a:p>
            <a:pPr marL="114300" indent="0">
              <a:buNone/>
            </a:pPr>
            <a:r>
              <a:rPr lang="en-IN" sz="2000" dirty="0"/>
              <a:t>Blood donation application have several impact on society &amp; heath-care sector :-</a:t>
            </a:r>
          </a:p>
          <a:p>
            <a:endParaRPr lang="en-IN" sz="2000" dirty="0"/>
          </a:p>
          <a:p>
            <a:r>
              <a:rPr lang="en-IN" sz="2000" dirty="0"/>
              <a:t>Significant impact on society by saving life.</a:t>
            </a:r>
          </a:p>
          <a:p>
            <a:r>
              <a:rPr lang="en-IN" sz="2000" dirty="0"/>
              <a:t>Creating awareness.</a:t>
            </a:r>
          </a:p>
          <a:p>
            <a:r>
              <a:rPr lang="en-IN" sz="2000" dirty="0"/>
              <a:t>Improving community health.</a:t>
            </a:r>
          </a:p>
          <a:p>
            <a:r>
              <a:rPr lang="en-IN" sz="2000" dirty="0"/>
              <a:t>Building community spirit.</a:t>
            </a:r>
          </a:p>
          <a:p>
            <a:endParaRPr lang="en-IN" sz="2000" dirty="0"/>
          </a:p>
          <a:p>
            <a:endParaRPr lang="en-IN" dirty="0"/>
          </a:p>
          <a:p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A62DFAB-D876-2C77-C9A5-2E65BDA5B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Impact of </a:t>
            </a:r>
            <a:r>
              <a:rPr lang="en-IN" dirty="0" err="1"/>
              <a:t>apk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239862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2D8F98F-1266-B56D-F742-DB2243E2E6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sz="3200" dirty="0"/>
              <a:t>Frontend Development – Java</a:t>
            </a:r>
          </a:p>
          <a:p>
            <a:r>
              <a:rPr lang="en-IN" sz="3200" dirty="0"/>
              <a:t>Backend Development – java, google firebase</a:t>
            </a:r>
          </a:p>
          <a:p>
            <a:r>
              <a:rPr lang="en-IN" sz="3200" dirty="0"/>
              <a:t>UI/UX Designing – xml.</a:t>
            </a:r>
          </a:p>
          <a:p>
            <a:r>
              <a:rPr lang="en-IN" sz="3200" dirty="0"/>
              <a:t>Platform used – Android studio.</a:t>
            </a:r>
          </a:p>
          <a:p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BFE9EF3-C17A-DDDE-DD7A-704B58FA0E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3200" dirty="0"/>
              <a:t>Technology used in building </a:t>
            </a:r>
            <a:r>
              <a:rPr lang="en-IN" sz="3200" dirty="0" err="1"/>
              <a:t>apk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3509295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70BC4FA-3477-3FAD-3B89-33B054E521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75771" y="811350"/>
            <a:ext cx="8425543" cy="3541428"/>
          </a:xfrm>
        </p:spPr>
        <p:txBody>
          <a:bodyPr/>
          <a:lstStyle/>
          <a:p>
            <a:pPr marL="114300" indent="0">
              <a:buNone/>
            </a:pP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2BBECD5-0782-DA76-28CD-E6814D10C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2871" y="238650"/>
            <a:ext cx="7718700" cy="572700"/>
          </a:xfrm>
        </p:spPr>
        <p:txBody>
          <a:bodyPr/>
          <a:lstStyle/>
          <a:p>
            <a:r>
              <a:rPr lang="en-IN" sz="3200" dirty="0"/>
              <a:t>Screenshot of </a:t>
            </a:r>
            <a:r>
              <a:rPr lang="en-IN" sz="3200" dirty="0" err="1"/>
              <a:t>apk</a:t>
            </a:r>
            <a:endParaRPr lang="en-IN" sz="3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6D9645-17F6-2BC1-E2F7-8DF66C47A1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0944" y="805426"/>
            <a:ext cx="1562537" cy="34723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D843508-C296-70E8-72E0-A064734817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2441" y="822668"/>
            <a:ext cx="1562537" cy="347230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C29AF93-0EB3-985C-BE1B-2BC8DFE58E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0153" y="790721"/>
            <a:ext cx="1531560" cy="350425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0E9C0F6-4569-F5AC-F03F-7316A491D7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27866" y="817274"/>
            <a:ext cx="1531560" cy="347769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DD9936E-806B-6E05-8861-DC2F7F1472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2769" y="817275"/>
            <a:ext cx="1593643" cy="3460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6515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A1DC62F-75E7-8AC1-AF6B-DA4ED6FF3A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8950" y="979092"/>
            <a:ext cx="7886250" cy="3455022"/>
          </a:xfrm>
        </p:spPr>
        <p:txBody>
          <a:bodyPr/>
          <a:lstStyle/>
          <a:p>
            <a:pPr marL="114300" indent="0">
              <a:buNone/>
            </a:pP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4675237-8BFD-9445-09DC-2D851DF64D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8250" y="341843"/>
            <a:ext cx="7718700" cy="572700"/>
          </a:xfrm>
        </p:spPr>
        <p:txBody>
          <a:bodyPr/>
          <a:lstStyle/>
          <a:p>
            <a:r>
              <a:rPr lang="en-IN" dirty="0"/>
              <a:t>Video of </a:t>
            </a:r>
            <a:r>
              <a:rPr lang="en-IN" dirty="0" err="1"/>
              <a:t>apk</a:t>
            </a:r>
            <a:endParaRPr lang="en-IN" dirty="0"/>
          </a:p>
        </p:txBody>
      </p:sp>
      <p:pic>
        <p:nvPicPr>
          <p:cNvPr id="4" name="Blood donation application video ">
            <a:hlinkClick r:id="" action="ppaction://media"/>
            <a:extLst>
              <a:ext uri="{FF2B5EF4-FFF2-40B4-BE49-F238E27FC236}">
                <a16:creationId xmlns:a16="http://schemas.microsoft.com/office/drawing/2014/main" id="{00DE098B-3331-9360-EC81-937192D191C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530828" y="1065744"/>
            <a:ext cx="1483857" cy="3292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695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81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Blood Transfusion Center by Slidesgo">
  <a:themeElements>
    <a:clrScheme name="Simple Light">
      <a:dk1>
        <a:srgbClr val="000000"/>
      </a:dk1>
      <a:lt1>
        <a:srgbClr val="EFEFEF"/>
      </a:lt1>
      <a:dk2>
        <a:srgbClr val="EFEFEF"/>
      </a:dk2>
      <a:lt2>
        <a:srgbClr val="B20909"/>
      </a:lt2>
      <a:accent1>
        <a:srgbClr val="850707"/>
      </a:accent1>
      <a:accent2>
        <a:srgbClr val="B20909"/>
      </a:accent2>
      <a:accent3>
        <a:srgbClr val="B20909"/>
      </a:accent3>
      <a:accent4>
        <a:srgbClr val="EFEFEF"/>
      </a:accent4>
      <a:accent5>
        <a:srgbClr val="EFEFEF"/>
      </a:accent5>
      <a:accent6>
        <a:srgbClr val="FFFFFF"/>
      </a:accent6>
      <a:hlink>
        <a:srgbClr val="55555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225</TotalTime>
  <Words>479</Words>
  <Application>Microsoft Office PowerPoint</Application>
  <PresentationFormat>On-screen Show (16:9)</PresentationFormat>
  <Paragraphs>67</Paragraphs>
  <Slides>13</Slides>
  <Notes>4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Karla</vt:lpstr>
      <vt:lpstr>Rajdhani</vt:lpstr>
      <vt:lpstr>Blood Transfusion Center by Slidesgo</vt:lpstr>
      <vt:lpstr>Blood Donation Application</vt:lpstr>
      <vt:lpstr>Contents of this presentation</vt:lpstr>
      <vt:lpstr>Problem Statement</vt:lpstr>
      <vt:lpstr>How we are going to solve the problem.</vt:lpstr>
      <vt:lpstr>Features &amp; function</vt:lpstr>
      <vt:lpstr>Impact of apk</vt:lpstr>
      <vt:lpstr>Technology used in building apk</vt:lpstr>
      <vt:lpstr>Screenshot of apk</vt:lpstr>
      <vt:lpstr>Video of apk</vt:lpstr>
      <vt:lpstr>Future plans</vt:lpstr>
      <vt:lpstr>Team Members</vt:lpstr>
      <vt:lpstr>Thank You </vt:lpstr>
      <vt:lpstr>Alternative Resources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Blood Donation Application</dc:title>
  <dc:creator>HP</dc:creator>
  <cp:lastModifiedBy>Harshit Gupta</cp:lastModifiedBy>
  <cp:revision>1</cp:revision>
  <dcterms:modified xsi:type="dcterms:W3CDTF">2023-03-20T18:27:46Z</dcterms:modified>
</cp:coreProperties>
</file>